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2" r:id="rId3"/>
    <p:sldMasterId id="2147483673"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Montserrat"/>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Montserrat-regular.fntdata"/><Relationship Id="rId10" Type="http://schemas.openxmlformats.org/officeDocument/2006/relationships/slide" Target="slides/slide5.xml"/><Relationship Id="rId13" Type="http://schemas.openxmlformats.org/officeDocument/2006/relationships/font" Target="fonts/Montserrat-italic.fntdata"/><Relationship Id="rId12" Type="http://schemas.openxmlformats.org/officeDocument/2006/relationships/font" Target="fonts/Montserrat-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font" Target="fonts/Montserra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9d07e602b9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9d07e602b9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Welcome to the second part of the APAC Design Program - Design Troubleshooting. In this course, we’ll discuss the important parts of handling a design case, from understanding it, to delivering your conclusion. This session is made to finally prepare you to take on design cases effectively while really solving for your customers.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9d07e602b9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9d07e602b9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As all other support troubleshootings go, it is important for us to keep a customer-first mindset. With that mindset, you really can’t go wrong troubleshooting anything. Although some of the design cases you face in the future might be more challenging, as long as you show grit and focus on finding the right source of the problem, design cases can be the most objective and simple type of cases. Don’t quote me on this though!</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9d07e602b9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9d07e602b9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We seek to challenging both your technical and troubleshooting competencies in this course. We’ll take one last look at troubleshooting cases using different tools, and also focus on soft skills such as communicating and setting expectations with your customer.</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9d07e602b9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9d07e602b9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We’ll start off by looking at an overview of the design framework. We’ll then diveinto some important parts of the framework, which is mainly troubleshooting, and setting expectations with our customers. </a:t>
            </a:r>
            <a:endParaRPr>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9d07e602b9_0_2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9d07e602b9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This is going to be fun! Sit tight, and let’s get started!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4"/>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60" name="Google Shape;60;p14"/>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61" name="Google Shape;61;p14"/>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
        <p:nvSpPr>
          <p:cNvPr id="62" name="Google Shape;62;p14"/>
          <p:cNvSpPr/>
          <p:nvPr/>
        </p:nvSpPr>
        <p:spPr>
          <a:xfrm>
            <a:off x="0" y="0"/>
            <a:ext cx="9144000" cy="5143500"/>
          </a:xfrm>
          <a:prstGeom prst="rect">
            <a:avLst/>
          </a:prstGeom>
          <a:solidFill>
            <a:srgbClr val="2C2D2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3" name="Google Shape;63;p14"/>
          <p:cNvPicPr preferRelativeResize="0"/>
          <p:nvPr/>
        </p:nvPicPr>
        <p:blipFill>
          <a:blip r:embed="rId2">
            <a:alphaModFix/>
          </a:blip>
          <a:stretch>
            <a:fillRect/>
          </a:stretch>
        </p:blipFill>
        <p:spPr>
          <a:xfrm>
            <a:off x="2845250" y="845000"/>
            <a:ext cx="3453500" cy="3453500"/>
          </a:xfrm>
          <a:prstGeom prst="rect">
            <a:avLst/>
          </a:prstGeom>
          <a:noFill/>
          <a:ln>
            <a:noFill/>
          </a:ln>
        </p:spPr>
      </p:pic>
      <p:sp>
        <p:nvSpPr>
          <p:cNvPr id="64" name="Google Shape;64;p14"/>
          <p:cNvSpPr/>
          <p:nvPr/>
        </p:nvSpPr>
        <p:spPr>
          <a:xfrm>
            <a:off x="2182200" y="908850"/>
            <a:ext cx="4779600" cy="3325800"/>
          </a:xfrm>
          <a:prstGeom prst="rect">
            <a:avLst/>
          </a:prstGeom>
          <a:solidFill>
            <a:srgbClr val="2C2D2C">
              <a:alpha val="927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65" name="Shape 65"/>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6" name="Shape 66"/>
        <p:cNvGrpSpPr/>
        <p:nvPr/>
      </p:nvGrpSpPr>
      <p:grpSpPr>
        <a:xfrm>
          <a:off x="0" y="0"/>
          <a:ext cx="0" cy="0"/>
          <a:chOff x="0" y="0"/>
          <a:chExt cx="0" cy="0"/>
        </a:xfrm>
      </p:grpSpPr>
      <p:sp>
        <p:nvSpPr>
          <p:cNvPr id="67" name="Google Shape;67;p16"/>
          <p:cNvSpPr txBox="1"/>
          <p:nvPr>
            <p:ph type="ctrTitle"/>
          </p:nvPr>
        </p:nvSpPr>
        <p:spPr>
          <a:xfrm>
            <a:off x="276225" y="1489191"/>
            <a:ext cx="3130500" cy="10275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68" name="Google Shape;68;p16"/>
          <p:cNvSpPr txBox="1"/>
          <p:nvPr>
            <p:ph idx="1" type="subTitle"/>
          </p:nvPr>
        </p:nvSpPr>
        <p:spPr>
          <a:xfrm>
            <a:off x="552450" y="2716498"/>
            <a:ext cx="2578200" cy="1225200"/>
          </a:xfrm>
          <a:prstGeom prst="rect">
            <a:avLst/>
          </a:prstGeom>
          <a:noFill/>
          <a:ln>
            <a:noFill/>
          </a:ln>
        </p:spPr>
        <p:txBody>
          <a:bodyPr anchorCtr="0" anchor="t" bIns="22850" lIns="45725" spcFirstLastPara="1" rIns="45725" wrap="square" tIns="22850">
            <a:noAutofit/>
          </a:bodyPr>
          <a:lstStyle>
            <a:lvl1pPr lvl="0" rtl="0" algn="ctr">
              <a:spcBef>
                <a:spcPts val="300"/>
              </a:spcBef>
              <a:spcAft>
                <a:spcPts val="0"/>
              </a:spcAft>
              <a:buClr>
                <a:srgbClr val="888888"/>
              </a:buClr>
              <a:buSzPts val="1600"/>
              <a:buNone/>
              <a:defRPr>
                <a:solidFill>
                  <a:srgbClr val="888888"/>
                </a:solidFill>
              </a:defRPr>
            </a:lvl1pPr>
            <a:lvl2pPr lvl="1" rtl="0" algn="ctr">
              <a:spcBef>
                <a:spcPts val="300"/>
              </a:spcBef>
              <a:spcAft>
                <a:spcPts val="0"/>
              </a:spcAft>
              <a:buClr>
                <a:srgbClr val="888888"/>
              </a:buClr>
              <a:buSzPts val="1400"/>
              <a:buNone/>
              <a:defRPr>
                <a:solidFill>
                  <a:srgbClr val="888888"/>
                </a:solidFill>
              </a:defRPr>
            </a:lvl2pPr>
            <a:lvl3pPr lvl="2" rtl="0" algn="ctr">
              <a:spcBef>
                <a:spcPts val="200"/>
              </a:spcBef>
              <a:spcAft>
                <a:spcPts val="0"/>
              </a:spcAft>
              <a:buClr>
                <a:srgbClr val="888888"/>
              </a:buClr>
              <a:buSzPts val="1200"/>
              <a:buNone/>
              <a:defRPr>
                <a:solidFill>
                  <a:srgbClr val="888888"/>
                </a:solidFill>
              </a:defRPr>
            </a:lvl3pPr>
            <a:lvl4pPr lvl="3" rtl="0" algn="ctr">
              <a:spcBef>
                <a:spcPts val="200"/>
              </a:spcBef>
              <a:spcAft>
                <a:spcPts val="0"/>
              </a:spcAft>
              <a:buClr>
                <a:srgbClr val="888888"/>
              </a:buClr>
              <a:buSzPts val="1000"/>
              <a:buNone/>
              <a:defRPr>
                <a:solidFill>
                  <a:srgbClr val="888888"/>
                </a:solidFill>
              </a:defRPr>
            </a:lvl4pPr>
            <a:lvl5pPr lvl="4" rtl="0" algn="ctr">
              <a:spcBef>
                <a:spcPts val="200"/>
              </a:spcBef>
              <a:spcAft>
                <a:spcPts val="0"/>
              </a:spcAft>
              <a:buClr>
                <a:srgbClr val="888888"/>
              </a:buClr>
              <a:buSzPts val="1000"/>
              <a:buNone/>
              <a:defRPr>
                <a:solidFill>
                  <a:srgbClr val="888888"/>
                </a:solidFill>
              </a:defRPr>
            </a:lvl5pPr>
            <a:lvl6pPr lvl="5" rtl="0" algn="ctr">
              <a:spcBef>
                <a:spcPts val="200"/>
              </a:spcBef>
              <a:spcAft>
                <a:spcPts val="0"/>
              </a:spcAft>
              <a:buClr>
                <a:srgbClr val="888888"/>
              </a:buClr>
              <a:buSzPts val="1000"/>
              <a:buNone/>
              <a:defRPr>
                <a:solidFill>
                  <a:srgbClr val="888888"/>
                </a:solidFill>
              </a:defRPr>
            </a:lvl6pPr>
            <a:lvl7pPr lvl="6" rtl="0" algn="ctr">
              <a:spcBef>
                <a:spcPts val="200"/>
              </a:spcBef>
              <a:spcAft>
                <a:spcPts val="0"/>
              </a:spcAft>
              <a:buClr>
                <a:srgbClr val="888888"/>
              </a:buClr>
              <a:buSzPts val="1000"/>
              <a:buNone/>
              <a:defRPr>
                <a:solidFill>
                  <a:srgbClr val="888888"/>
                </a:solidFill>
              </a:defRPr>
            </a:lvl7pPr>
            <a:lvl8pPr lvl="7" rtl="0" algn="ctr">
              <a:spcBef>
                <a:spcPts val="200"/>
              </a:spcBef>
              <a:spcAft>
                <a:spcPts val="0"/>
              </a:spcAft>
              <a:buClr>
                <a:srgbClr val="888888"/>
              </a:buClr>
              <a:buSzPts val="1000"/>
              <a:buNone/>
              <a:defRPr>
                <a:solidFill>
                  <a:srgbClr val="888888"/>
                </a:solidFill>
              </a:defRPr>
            </a:lvl8pPr>
            <a:lvl9pPr lvl="8" rtl="0" algn="ctr">
              <a:spcBef>
                <a:spcPts val="200"/>
              </a:spcBef>
              <a:spcAft>
                <a:spcPts val="0"/>
              </a:spcAft>
              <a:buClr>
                <a:srgbClr val="888888"/>
              </a:buClr>
              <a:buSzPts val="1000"/>
              <a:buNone/>
              <a:defRPr>
                <a:solidFill>
                  <a:srgbClr val="888888"/>
                </a:solidFill>
              </a:defRPr>
            </a:lvl9pPr>
          </a:lstStyle>
          <a:p/>
        </p:txBody>
      </p:sp>
      <p:sp>
        <p:nvSpPr>
          <p:cNvPr id="69" name="Google Shape;69;p16"/>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70" name="Google Shape;70;p16"/>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71" name="Google Shape;71;p16"/>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2" name="Shape 72"/>
        <p:cNvGrpSpPr/>
        <p:nvPr/>
      </p:nvGrpSpPr>
      <p:grpSpPr>
        <a:xfrm>
          <a:off x="0" y="0"/>
          <a:ext cx="0" cy="0"/>
          <a:chOff x="0" y="0"/>
          <a:chExt cx="0" cy="0"/>
        </a:xfrm>
      </p:grpSpPr>
      <p:sp>
        <p:nvSpPr>
          <p:cNvPr id="73" name="Google Shape;73;p17"/>
          <p:cNvSpPr txBox="1"/>
          <p:nvPr>
            <p:ph type="title"/>
          </p:nvPr>
        </p:nvSpPr>
        <p:spPr>
          <a:xfrm>
            <a:off x="184150" y="191976"/>
            <a:ext cx="3314700" cy="7989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74" name="Google Shape;74;p17"/>
          <p:cNvSpPr txBox="1"/>
          <p:nvPr>
            <p:ph idx="1" type="body"/>
          </p:nvPr>
        </p:nvSpPr>
        <p:spPr>
          <a:xfrm>
            <a:off x="184150" y="1118558"/>
            <a:ext cx="3314700" cy="3163800"/>
          </a:xfrm>
          <a:prstGeom prst="rect">
            <a:avLst/>
          </a:prstGeom>
          <a:noFill/>
          <a:ln>
            <a:noFill/>
          </a:ln>
        </p:spPr>
        <p:txBody>
          <a:bodyPr anchorCtr="0" anchor="t" bIns="22850" lIns="45725" spcFirstLastPara="1" rIns="45725" wrap="square" tIns="22850">
            <a:noAutofit/>
          </a:bodyPr>
          <a:lstStyle>
            <a:lvl1pPr indent="-285750" lvl="0" marL="457200" rtl="0" algn="l">
              <a:spcBef>
                <a:spcPts val="200"/>
              </a:spcBef>
              <a:spcAft>
                <a:spcPts val="0"/>
              </a:spcAft>
              <a:buClr>
                <a:schemeClr val="dk1"/>
              </a:buClr>
              <a:buSzPts val="900"/>
              <a:buChar char="•"/>
              <a:defRPr/>
            </a:lvl1pPr>
            <a:lvl2pPr indent="-285750" lvl="1" marL="914400" rtl="0" algn="l">
              <a:spcBef>
                <a:spcPts val="200"/>
              </a:spcBef>
              <a:spcAft>
                <a:spcPts val="0"/>
              </a:spcAft>
              <a:buClr>
                <a:schemeClr val="dk1"/>
              </a:buClr>
              <a:buSzPts val="900"/>
              <a:buChar char="–"/>
              <a:defRPr/>
            </a:lvl2pPr>
            <a:lvl3pPr indent="-285750" lvl="2" marL="1371600" rtl="0" algn="l">
              <a:spcBef>
                <a:spcPts val="200"/>
              </a:spcBef>
              <a:spcAft>
                <a:spcPts val="0"/>
              </a:spcAft>
              <a:buClr>
                <a:schemeClr val="dk1"/>
              </a:buClr>
              <a:buSzPts val="900"/>
              <a:buChar char="•"/>
              <a:defRPr/>
            </a:lvl3pPr>
            <a:lvl4pPr indent="-285750" lvl="3" marL="1828800" rtl="0" algn="l">
              <a:spcBef>
                <a:spcPts val="200"/>
              </a:spcBef>
              <a:spcAft>
                <a:spcPts val="0"/>
              </a:spcAft>
              <a:buClr>
                <a:schemeClr val="dk1"/>
              </a:buClr>
              <a:buSzPts val="900"/>
              <a:buChar char="–"/>
              <a:defRPr/>
            </a:lvl4pPr>
            <a:lvl5pPr indent="-285750" lvl="4" marL="2286000" rtl="0" algn="l">
              <a:spcBef>
                <a:spcPts val="200"/>
              </a:spcBef>
              <a:spcAft>
                <a:spcPts val="0"/>
              </a:spcAft>
              <a:buClr>
                <a:schemeClr val="dk1"/>
              </a:buClr>
              <a:buSzPts val="900"/>
              <a:buChar char="»"/>
              <a:defRPr/>
            </a:lvl5pPr>
            <a:lvl6pPr indent="-285750" lvl="5" marL="2743200" rtl="0" algn="l">
              <a:spcBef>
                <a:spcPts val="200"/>
              </a:spcBef>
              <a:spcAft>
                <a:spcPts val="0"/>
              </a:spcAft>
              <a:buClr>
                <a:schemeClr val="dk1"/>
              </a:buClr>
              <a:buSzPts val="900"/>
              <a:buChar char="•"/>
              <a:defRPr/>
            </a:lvl6pPr>
            <a:lvl7pPr indent="-285750" lvl="6" marL="3200400" rtl="0" algn="l">
              <a:spcBef>
                <a:spcPts val="200"/>
              </a:spcBef>
              <a:spcAft>
                <a:spcPts val="0"/>
              </a:spcAft>
              <a:buClr>
                <a:schemeClr val="dk1"/>
              </a:buClr>
              <a:buSzPts val="900"/>
              <a:buChar char="•"/>
              <a:defRPr/>
            </a:lvl7pPr>
            <a:lvl8pPr indent="-285750" lvl="7" marL="3657600" rtl="0" algn="l">
              <a:spcBef>
                <a:spcPts val="200"/>
              </a:spcBef>
              <a:spcAft>
                <a:spcPts val="0"/>
              </a:spcAft>
              <a:buClr>
                <a:schemeClr val="dk1"/>
              </a:buClr>
              <a:buSzPts val="900"/>
              <a:buChar char="•"/>
              <a:defRPr/>
            </a:lvl8pPr>
            <a:lvl9pPr indent="-285750" lvl="8" marL="4114800" rtl="0" algn="l">
              <a:spcBef>
                <a:spcPts val="200"/>
              </a:spcBef>
              <a:spcAft>
                <a:spcPts val="0"/>
              </a:spcAft>
              <a:buClr>
                <a:schemeClr val="dk1"/>
              </a:buClr>
              <a:buSzPts val="900"/>
              <a:buChar char="•"/>
              <a:defRPr/>
            </a:lvl9pPr>
          </a:lstStyle>
          <a:p/>
        </p:txBody>
      </p:sp>
      <p:sp>
        <p:nvSpPr>
          <p:cNvPr id="75" name="Google Shape;75;p17"/>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76" name="Google Shape;76;p17"/>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77" name="Google Shape;77;p17"/>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18"/>
          <p:cNvSpPr txBox="1"/>
          <p:nvPr>
            <p:ph type="title"/>
          </p:nvPr>
        </p:nvSpPr>
        <p:spPr>
          <a:xfrm>
            <a:off x="290931" y="3080473"/>
            <a:ext cx="3130500" cy="952200"/>
          </a:xfrm>
          <a:prstGeom prst="rect">
            <a:avLst/>
          </a:prstGeom>
          <a:noFill/>
          <a:ln>
            <a:noFill/>
          </a:ln>
        </p:spPr>
        <p:txBody>
          <a:bodyPr anchorCtr="0" anchor="t" bIns="22850" lIns="45725" spcFirstLastPara="1" rIns="45725" wrap="square" tIns="22850">
            <a:noAutofit/>
          </a:bodyPr>
          <a:lstStyle>
            <a:lvl1pPr lvl="0" rtl="0" algn="l">
              <a:spcBef>
                <a:spcPts val="0"/>
              </a:spcBef>
              <a:spcAft>
                <a:spcPts val="0"/>
              </a:spcAft>
              <a:buClr>
                <a:schemeClr val="dk1"/>
              </a:buClr>
              <a:buSzPts val="2000"/>
              <a:buFont typeface="Calibri"/>
              <a:buNone/>
              <a:defRPr b="1" sz="2000" cap="none"/>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80" name="Google Shape;80;p18"/>
          <p:cNvSpPr txBox="1"/>
          <p:nvPr>
            <p:ph idx="1" type="body"/>
          </p:nvPr>
        </p:nvSpPr>
        <p:spPr>
          <a:xfrm>
            <a:off x="290931" y="2031825"/>
            <a:ext cx="3130500" cy="1048500"/>
          </a:xfrm>
          <a:prstGeom prst="rect">
            <a:avLst/>
          </a:prstGeom>
          <a:noFill/>
          <a:ln>
            <a:noFill/>
          </a:ln>
        </p:spPr>
        <p:txBody>
          <a:bodyPr anchorCtr="0" anchor="b" bIns="22850" lIns="45725" spcFirstLastPara="1" rIns="45725" wrap="square" tIns="22850">
            <a:noAutofit/>
          </a:bodyPr>
          <a:lstStyle>
            <a:lvl1pPr indent="-228600" lvl="0" marL="457200" rtl="0" algn="l">
              <a:spcBef>
                <a:spcPts val="200"/>
              </a:spcBef>
              <a:spcAft>
                <a:spcPts val="0"/>
              </a:spcAft>
              <a:buClr>
                <a:srgbClr val="888888"/>
              </a:buClr>
              <a:buSzPts val="1000"/>
              <a:buNone/>
              <a:defRPr sz="1000">
                <a:solidFill>
                  <a:srgbClr val="888888"/>
                </a:solidFill>
              </a:defRPr>
            </a:lvl1pPr>
            <a:lvl2pPr indent="-228600" lvl="1" marL="914400" rtl="0" algn="l">
              <a:spcBef>
                <a:spcPts val="200"/>
              </a:spcBef>
              <a:spcAft>
                <a:spcPts val="0"/>
              </a:spcAft>
              <a:buClr>
                <a:srgbClr val="888888"/>
              </a:buClr>
              <a:buSzPts val="900"/>
              <a:buNone/>
              <a:defRPr sz="900">
                <a:solidFill>
                  <a:srgbClr val="888888"/>
                </a:solidFill>
              </a:defRPr>
            </a:lvl2pPr>
            <a:lvl3pPr indent="-228600" lvl="2" marL="1371600" rtl="0" algn="l">
              <a:spcBef>
                <a:spcPts val="200"/>
              </a:spcBef>
              <a:spcAft>
                <a:spcPts val="0"/>
              </a:spcAft>
              <a:buClr>
                <a:srgbClr val="888888"/>
              </a:buClr>
              <a:buSzPts val="800"/>
              <a:buNone/>
              <a:defRPr sz="800">
                <a:solidFill>
                  <a:srgbClr val="888888"/>
                </a:solidFill>
              </a:defRPr>
            </a:lvl3pPr>
            <a:lvl4pPr indent="-228600" lvl="3" marL="1828800" rtl="0" algn="l">
              <a:spcBef>
                <a:spcPts val="100"/>
              </a:spcBef>
              <a:spcAft>
                <a:spcPts val="0"/>
              </a:spcAft>
              <a:buClr>
                <a:srgbClr val="888888"/>
              </a:buClr>
              <a:buSzPts val="700"/>
              <a:buNone/>
              <a:defRPr sz="700">
                <a:solidFill>
                  <a:srgbClr val="888888"/>
                </a:solidFill>
              </a:defRPr>
            </a:lvl4pPr>
            <a:lvl5pPr indent="-228600" lvl="4" marL="2286000" rtl="0" algn="l">
              <a:spcBef>
                <a:spcPts val="100"/>
              </a:spcBef>
              <a:spcAft>
                <a:spcPts val="0"/>
              </a:spcAft>
              <a:buClr>
                <a:srgbClr val="888888"/>
              </a:buClr>
              <a:buSzPts val="700"/>
              <a:buNone/>
              <a:defRPr sz="700">
                <a:solidFill>
                  <a:srgbClr val="888888"/>
                </a:solidFill>
              </a:defRPr>
            </a:lvl5pPr>
            <a:lvl6pPr indent="-228600" lvl="5" marL="2743200" rtl="0" algn="l">
              <a:spcBef>
                <a:spcPts val="100"/>
              </a:spcBef>
              <a:spcAft>
                <a:spcPts val="0"/>
              </a:spcAft>
              <a:buClr>
                <a:srgbClr val="888888"/>
              </a:buClr>
              <a:buSzPts val="700"/>
              <a:buNone/>
              <a:defRPr sz="700">
                <a:solidFill>
                  <a:srgbClr val="888888"/>
                </a:solidFill>
              </a:defRPr>
            </a:lvl6pPr>
            <a:lvl7pPr indent="-228600" lvl="6" marL="3200400" rtl="0" algn="l">
              <a:spcBef>
                <a:spcPts val="100"/>
              </a:spcBef>
              <a:spcAft>
                <a:spcPts val="0"/>
              </a:spcAft>
              <a:buClr>
                <a:srgbClr val="888888"/>
              </a:buClr>
              <a:buSzPts val="700"/>
              <a:buNone/>
              <a:defRPr sz="700">
                <a:solidFill>
                  <a:srgbClr val="888888"/>
                </a:solidFill>
              </a:defRPr>
            </a:lvl7pPr>
            <a:lvl8pPr indent="-228600" lvl="7" marL="3657600" rtl="0" algn="l">
              <a:spcBef>
                <a:spcPts val="100"/>
              </a:spcBef>
              <a:spcAft>
                <a:spcPts val="0"/>
              </a:spcAft>
              <a:buClr>
                <a:srgbClr val="888888"/>
              </a:buClr>
              <a:buSzPts val="700"/>
              <a:buNone/>
              <a:defRPr sz="700">
                <a:solidFill>
                  <a:srgbClr val="888888"/>
                </a:solidFill>
              </a:defRPr>
            </a:lvl8pPr>
            <a:lvl9pPr indent="-228600" lvl="8" marL="4114800" rtl="0" algn="l">
              <a:spcBef>
                <a:spcPts val="100"/>
              </a:spcBef>
              <a:spcAft>
                <a:spcPts val="0"/>
              </a:spcAft>
              <a:buClr>
                <a:srgbClr val="888888"/>
              </a:buClr>
              <a:buSzPts val="700"/>
              <a:buNone/>
              <a:defRPr sz="700">
                <a:solidFill>
                  <a:srgbClr val="888888"/>
                </a:solidFill>
              </a:defRPr>
            </a:lvl9pPr>
          </a:lstStyle>
          <a:p/>
        </p:txBody>
      </p:sp>
      <p:sp>
        <p:nvSpPr>
          <p:cNvPr id="81" name="Google Shape;81;p18"/>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82" name="Google Shape;82;p18"/>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83" name="Google Shape;83;p18"/>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4" name="Shape 84"/>
        <p:cNvGrpSpPr/>
        <p:nvPr/>
      </p:nvGrpSpPr>
      <p:grpSpPr>
        <a:xfrm>
          <a:off x="0" y="0"/>
          <a:ext cx="0" cy="0"/>
          <a:chOff x="0" y="0"/>
          <a:chExt cx="0" cy="0"/>
        </a:xfrm>
      </p:grpSpPr>
      <p:sp>
        <p:nvSpPr>
          <p:cNvPr id="85" name="Google Shape;85;p19"/>
          <p:cNvSpPr txBox="1"/>
          <p:nvPr>
            <p:ph type="title"/>
          </p:nvPr>
        </p:nvSpPr>
        <p:spPr>
          <a:xfrm>
            <a:off x="184150" y="191976"/>
            <a:ext cx="3314700" cy="7989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86" name="Google Shape;86;p19"/>
          <p:cNvSpPr txBox="1"/>
          <p:nvPr>
            <p:ph idx="1" type="body"/>
          </p:nvPr>
        </p:nvSpPr>
        <p:spPr>
          <a:xfrm>
            <a:off x="184150" y="1118558"/>
            <a:ext cx="1626600" cy="3163800"/>
          </a:xfrm>
          <a:prstGeom prst="rect">
            <a:avLst/>
          </a:prstGeom>
          <a:noFill/>
          <a:ln>
            <a:noFill/>
          </a:ln>
        </p:spPr>
        <p:txBody>
          <a:bodyPr anchorCtr="0" anchor="t" bIns="22850" lIns="45725" spcFirstLastPara="1" rIns="45725" wrap="square" tIns="22850">
            <a:noAutofit/>
          </a:bodyPr>
          <a:lstStyle>
            <a:lvl1pPr indent="-317500" lvl="0" marL="457200" rtl="0" algn="l">
              <a:spcBef>
                <a:spcPts val="300"/>
              </a:spcBef>
              <a:spcAft>
                <a:spcPts val="0"/>
              </a:spcAft>
              <a:buClr>
                <a:schemeClr val="dk1"/>
              </a:buClr>
              <a:buSzPts val="1400"/>
              <a:buChar char="•"/>
              <a:defRPr sz="1400"/>
            </a:lvl1pPr>
            <a:lvl2pPr indent="-304800" lvl="1" marL="914400" rtl="0" algn="l">
              <a:spcBef>
                <a:spcPts val="200"/>
              </a:spcBef>
              <a:spcAft>
                <a:spcPts val="0"/>
              </a:spcAft>
              <a:buClr>
                <a:schemeClr val="dk1"/>
              </a:buClr>
              <a:buSzPts val="1200"/>
              <a:buChar char="–"/>
              <a:defRPr sz="1200"/>
            </a:lvl2pPr>
            <a:lvl3pPr indent="-292100" lvl="2" marL="1371600" rtl="0" algn="l">
              <a:spcBef>
                <a:spcPts val="200"/>
              </a:spcBef>
              <a:spcAft>
                <a:spcPts val="0"/>
              </a:spcAft>
              <a:buClr>
                <a:schemeClr val="dk1"/>
              </a:buClr>
              <a:buSzPts val="1000"/>
              <a:buChar char="•"/>
              <a:defRPr sz="1000"/>
            </a:lvl3pPr>
            <a:lvl4pPr indent="-285750" lvl="3" marL="1828800" rtl="0" algn="l">
              <a:spcBef>
                <a:spcPts val="200"/>
              </a:spcBef>
              <a:spcAft>
                <a:spcPts val="0"/>
              </a:spcAft>
              <a:buClr>
                <a:schemeClr val="dk1"/>
              </a:buClr>
              <a:buSzPts val="900"/>
              <a:buChar char="–"/>
              <a:defRPr sz="900"/>
            </a:lvl4pPr>
            <a:lvl5pPr indent="-285750" lvl="4" marL="2286000" rtl="0" algn="l">
              <a:spcBef>
                <a:spcPts val="200"/>
              </a:spcBef>
              <a:spcAft>
                <a:spcPts val="0"/>
              </a:spcAft>
              <a:buClr>
                <a:schemeClr val="dk1"/>
              </a:buClr>
              <a:buSzPts val="900"/>
              <a:buChar char="»"/>
              <a:defRPr sz="900"/>
            </a:lvl5pPr>
            <a:lvl6pPr indent="-285750" lvl="5" marL="2743200" rtl="0" algn="l">
              <a:spcBef>
                <a:spcPts val="200"/>
              </a:spcBef>
              <a:spcAft>
                <a:spcPts val="0"/>
              </a:spcAft>
              <a:buClr>
                <a:schemeClr val="dk1"/>
              </a:buClr>
              <a:buSzPts val="900"/>
              <a:buChar char="•"/>
              <a:defRPr sz="900"/>
            </a:lvl6pPr>
            <a:lvl7pPr indent="-285750" lvl="6" marL="3200400" rtl="0" algn="l">
              <a:spcBef>
                <a:spcPts val="200"/>
              </a:spcBef>
              <a:spcAft>
                <a:spcPts val="0"/>
              </a:spcAft>
              <a:buClr>
                <a:schemeClr val="dk1"/>
              </a:buClr>
              <a:buSzPts val="900"/>
              <a:buChar char="•"/>
              <a:defRPr sz="900"/>
            </a:lvl7pPr>
            <a:lvl8pPr indent="-285750" lvl="7" marL="3657600" rtl="0" algn="l">
              <a:spcBef>
                <a:spcPts val="200"/>
              </a:spcBef>
              <a:spcAft>
                <a:spcPts val="0"/>
              </a:spcAft>
              <a:buClr>
                <a:schemeClr val="dk1"/>
              </a:buClr>
              <a:buSzPts val="900"/>
              <a:buChar char="•"/>
              <a:defRPr sz="900"/>
            </a:lvl8pPr>
            <a:lvl9pPr indent="-285750" lvl="8" marL="4114800" rtl="0" algn="l">
              <a:spcBef>
                <a:spcPts val="200"/>
              </a:spcBef>
              <a:spcAft>
                <a:spcPts val="0"/>
              </a:spcAft>
              <a:buClr>
                <a:schemeClr val="dk1"/>
              </a:buClr>
              <a:buSzPts val="900"/>
              <a:buChar char="•"/>
              <a:defRPr sz="900"/>
            </a:lvl9pPr>
          </a:lstStyle>
          <a:p/>
        </p:txBody>
      </p:sp>
      <p:sp>
        <p:nvSpPr>
          <p:cNvPr id="87" name="Google Shape;87;p19"/>
          <p:cNvSpPr txBox="1"/>
          <p:nvPr>
            <p:ph idx="2" type="body"/>
          </p:nvPr>
        </p:nvSpPr>
        <p:spPr>
          <a:xfrm>
            <a:off x="1872191" y="1118558"/>
            <a:ext cx="1626600" cy="3163800"/>
          </a:xfrm>
          <a:prstGeom prst="rect">
            <a:avLst/>
          </a:prstGeom>
          <a:noFill/>
          <a:ln>
            <a:noFill/>
          </a:ln>
        </p:spPr>
        <p:txBody>
          <a:bodyPr anchorCtr="0" anchor="t" bIns="22850" lIns="45725" spcFirstLastPara="1" rIns="45725" wrap="square" tIns="22850">
            <a:noAutofit/>
          </a:bodyPr>
          <a:lstStyle>
            <a:lvl1pPr indent="-317500" lvl="0" marL="457200" rtl="0" algn="l">
              <a:spcBef>
                <a:spcPts val="300"/>
              </a:spcBef>
              <a:spcAft>
                <a:spcPts val="0"/>
              </a:spcAft>
              <a:buClr>
                <a:schemeClr val="dk1"/>
              </a:buClr>
              <a:buSzPts val="1400"/>
              <a:buChar char="•"/>
              <a:defRPr sz="1400"/>
            </a:lvl1pPr>
            <a:lvl2pPr indent="-304800" lvl="1" marL="914400" rtl="0" algn="l">
              <a:spcBef>
                <a:spcPts val="200"/>
              </a:spcBef>
              <a:spcAft>
                <a:spcPts val="0"/>
              </a:spcAft>
              <a:buClr>
                <a:schemeClr val="dk1"/>
              </a:buClr>
              <a:buSzPts val="1200"/>
              <a:buChar char="–"/>
              <a:defRPr sz="1200"/>
            </a:lvl2pPr>
            <a:lvl3pPr indent="-292100" lvl="2" marL="1371600" rtl="0" algn="l">
              <a:spcBef>
                <a:spcPts val="200"/>
              </a:spcBef>
              <a:spcAft>
                <a:spcPts val="0"/>
              </a:spcAft>
              <a:buClr>
                <a:schemeClr val="dk1"/>
              </a:buClr>
              <a:buSzPts val="1000"/>
              <a:buChar char="•"/>
              <a:defRPr sz="1000"/>
            </a:lvl3pPr>
            <a:lvl4pPr indent="-285750" lvl="3" marL="1828800" rtl="0" algn="l">
              <a:spcBef>
                <a:spcPts val="200"/>
              </a:spcBef>
              <a:spcAft>
                <a:spcPts val="0"/>
              </a:spcAft>
              <a:buClr>
                <a:schemeClr val="dk1"/>
              </a:buClr>
              <a:buSzPts val="900"/>
              <a:buChar char="–"/>
              <a:defRPr sz="900"/>
            </a:lvl4pPr>
            <a:lvl5pPr indent="-285750" lvl="4" marL="2286000" rtl="0" algn="l">
              <a:spcBef>
                <a:spcPts val="200"/>
              </a:spcBef>
              <a:spcAft>
                <a:spcPts val="0"/>
              </a:spcAft>
              <a:buClr>
                <a:schemeClr val="dk1"/>
              </a:buClr>
              <a:buSzPts val="900"/>
              <a:buChar char="»"/>
              <a:defRPr sz="900"/>
            </a:lvl5pPr>
            <a:lvl6pPr indent="-285750" lvl="5" marL="2743200" rtl="0" algn="l">
              <a:spcBef>
                <a:spcPts val="200"/>
              </a:spcBef>
              <a:spcAft>
                <a:spcPts val="0"/>
              </a:spcAft>
              <a:buClr>
                <a:schemeClr val="dk1"/>
              </a:buClr>
              <a:buSzPts val="900"/>
              <a:buChar char="•"/>
              <a:defRPr sz="900"/>
            </a:lvl6pPr>
            <a:lvl7pPr indent="-285750" lvl="6" marL="3200400" rtl="0" algn="l">
              <a:spcBef>
                <a:spcPts val="200"/>
              </a:spcBef>
              <a:spcAft>
                <a:spcPts val="0"/>
              </a:spcAft>
              <a:buClr>
                <a:schemeClr val="dk1"/>
              </a:buClr>
              <a:buSzPts val="900"/>
              <a:buChar char="•"/>
              <a:defRPr sz="900"/>
            </a:lvl7pPr>
            <a:lvl8pPr indent="-285750" lvl="7" marL="3657600" rtl="0" algn="l">
              <a:spcBef>
                <a:spcPts val="200"/>
              </a:spcBef>
              <a:spcAft>
                <a:spcPts val="0"/>
              </a:spcAft>
              <a:buClr>
                <a:schemeClr val="dk1"/>
              </a:buClr>
              <a:buSzPts val="900"/>
              <a:buChar char="•"/>
              <a:defRPr sz="900"/>
            </a:lvl8pPr>
            <a:lvl9pPr indent="-285750" lvl="8" marL="4114800" rtl="0" algn="l">
              <a:spcBef>
                <a:spcPts val="200"/>
              </a:spcBef>
              <a:spcAft>
                <a:spcPts val="0"/>
              </a:spcAft>
              <a:buClr>
                <a:schemeClr val="dk1"/>
              </a:buClr>
              <a:buSzPts val="900"/>
              <a:buChar char="•"/>
              <a:defRPr sz="900"/>
            </a:lvl9pPr>
          </a:lstStyle>
          <a:p/>
        </p:txBody>
      </p:sp>
      <p:sp>
        <p:nvSpPr>
          <p:cNvPr id="88" name="Google Shape;88;p19"/>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89" name="Google Shape;89;p19"/>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90" name="Google Shape;90;p19"/>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1" name="Shape 91"/>
        <p:cNvGrpSpPr/>
        <p:nvPr/>
      </p:nvGrpSpPr>
      <p:grpSpPr>
        <a:xfrm>
          <a:off x="0" y="0"/>
          <a:ext cx="0" cy="0"/>
          <a:chOff x="0" y="0"/>
          <a:chExt cx="0" cy="0"/>
        </a:xfrm>
      </p:grpSpPr>
      <p:sp>
        <p:nvSpPr>
          <p:cNvPr id="92" name="Google Shape;92;p20"/>
          <p:cNvSpPr txBox="1"/>
          <p:nvPr>
            <p:ph type="title"/>
          </p:nvPr>
        </p:nvSpPr>
        <p:spPr>
          <a:xfrm>
            <a:off x="184150" y="191976"/>
            <a:ext cx="3314700" cy="7989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2200"/>
              <a:buFont typeface="Calibri"/>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93" name="Google Shape;93;p20"/>
          <p:cNvSpPr txBox="1"/>
          <p:nvPr>
            <p:ph idx="1" type="body"/>
          </p:nvPr>
        </p:nvSpPr>
        <p:spPr>
          <a:xfrm>
            <a:off x="184150" y="1073062"/>
            <a:ext cx="1627200" cy="447300"/>
          </a:xfrm>
          <a:prstGeom prst="rect">
            <a:avLst/>
          </a:prstGeom>
          <a:noFill/>
          <a:ln>
            <a:noFill/>
          </a:ln>
        </p:spPr>
        <p:txBody>
          <a:bodyPr anchorCtr="0" anchor="b" bIns="22850" lIns="45725" spcFirstLastPara="1" rIns="45725" wrap="square" tIns="22850">
            <a:noAutofit/>
          </a:bodyPr>
          <a:lstStyle>
            <a:lvl1pPr indent="-228600" lvl="0" marL="457200" rtl="0" algn="l">
              <a:spcBef>
                <a:spcPts val="200"/>
              </a:spcBef>
              <a:spcAft>
                <a:spcPts val="0"/>
              </a:spcAft>
              <a:buClr>
                <a:schemeClr val="dk1"/>
              </a:buClr>
              <a:buSzPts val="1200"/>
              <a:buNone/>
              <a:defRPr b="1" sz="1200"/>
            </a:lvl1pPr>
            <a:lvl2pPr indent="-228600" lvl="1" marL="914400" rtl="0" algn="l">
              <a:spcBef>
                <a:spcPts val="200"/>
              </a:spcBef>
              <a:spcAft>
                <a:spcPts val="0"/>
              </a:spcAft>
              <a:buClr>
                <a:schemeClr val="dk1"/>
              </a:buClr>
              <a:buSzPts val="1000"/>
              <a:buNone/>
              <a:defRPr b="1" sz="1000"/>
            </a:lvl2pPr>
            <a:lvl3pPr indent="-228600" lvl="2" marL="1371600" rtl="0" algn="l">
              <a:spcBef>
                <a:spcPts val="200"/>
              </a:spcBef>
              <a:spcAft>
                <a:spcPts val="0"/>
              </a:spcAft>
              <a:buClr>
                <a:schemeClr val="dk1"/>
              </a:buClr>
              <a:buSzPts val="900"/>
              <a:buNone/>
              <a:defRPr b="1" sz="900"/>
            </a:lvl3pPr>
            <a:lvl4pPr indent="-228600" lvl="3" marL="1828800" rtl="0" algn="l">
              <a:spcBef>
                <a:spcPts val="200"/>
              </a:spcBef>
              <a:spcAft>
                <a:spcPts val="0"/>
              </a:spcAft>
              <a:buClr>
                <a:schemeClr val="dk1"/>
              </a:buClr>
              <a:buSzPts val="800"/>
              <a:buNone/>
              <a:defRPr b="1" sz="800"/>
            </a:lvl4pPr>
            <a:lvl5pPr indent="-228600" lvl="4" marL="2286000" rtl="0" algn="l">
              <a:spcBef>
                <a:spcPts val="200"/>
              </a:spcBef>
              <a:spcAft>
                <a:spcPts val="0"/>
              </a:spcAft>
              <a:buClr>
                <a:schemeClr val="dk1"/>
              </a:buClr>
              <a:buSzPts val="800"/>
              <a:buNone/>
              <a:defRPr b="1" sz="800"/>
            </a:lvl5pPr>
            <a:lvl6pPr indent="-228600" lvl="5" marL="2743200" rtl="0" algn="l">
              <a:spcBef>
                <a:spcPts val="200"/>
              </a:spcBef>
              <a:spcAft>
                <a:spcPts val="0"/>
              </a:spcAft>
              <a:buClr>
                <a:schemeClr val="dk1"/>
              </a:buClr>
              <a:buSzPts val="800"/>
              <a:buNone/>
              <a:defRPr b="1" sz="800"/>
            </a:lvl6pPr>
            <a:lvl7pPr indent="-228600" lvl="6" marL="3200400" rtl="0" algn="l">
              <a:spcBef>
                <a:spcPts val="200"/>
              </a:spcBef>
              <a:spcAft>
                <a:spcPts val="0"/>
              </a:spcAft>
              <a:buClr>
                <a:schemeClr val="dk1"/>
              </a:buClr>
              <a:buSzPts val="800"/>
              <a:buNone/>
              <a:defRPr b="1" sz="800"/>
            </a:lvl7pPr>
            <a:lvl8pPr indent="-228600" lvl="7" marL="3657600" rtl="0" algn="l">
              <a:spcBef>
                <a:spcPts val="200"/>
              </a:spcBef>
              <a:spcAft>
                <a:spcPts val="0"/>
              </a:spcAft>
              <a:buClr>
                <a:schemeClr val="dk1"/>
              </a:buClr>
              <a:buSzPts val="800"/>
              <a:buNone/>
              <a:defRPr b="1" sz="800"/>
            </a:lvl8pPr>
            <a:lvl9pPr indent="-228600" lvl="8" marL="4114800" rtl="0" algn="l">
              <a:spcBef>
                <a:spcPts val="200"/>
              </a:spcBef>
              <a:spcAft>
                <a:spcPts val="0"/>
              </a:spcAft>
              <a:buClr>
                <a:schemeClr val="dk1"/>
              </a:buClr>
              <a:buSzPts val="800"/>
              <a:buNone/>
              <a:defRPr b="1" sz="800"/>
            </a:lvl9pPr>
          </a:lstStyle>
          <a:p/>
        </p:txBody>
      </p:sp>
      <p:sp>
        <p:nvSpPr>
          <p:cNvPr id="94" name="Google Shape;94;p20"/>
          <p:cNvSpPr txBox="1"/>
          <p:nvPr>
            <p:ph idx="2" type="body"/>
          </p:nvPr>
        </p:nvSpPr>
        <p:spPr>
          <a:xfrm>
            <a:off x="184150" y="1520262"/>
            <a:ext cx="1627200" cy="2762100"/>
          </a:xfrm>
          <a:prstGeom prst="rect">
            <a:avLst/>
          </a:prstGeom>
          <a:noFill/>
          <a:ln>
            <a:noFill/>
          </a:ln>
        </p:spPr>
        <p:txBody>
          <a:bodyPr anchorCtr="0" anchor="t" bIns="22850" lIns="45725" spcFirstLastPara="1" rIns="45725" wrap="square" tIns="22850">
            <a:noAutofit/>
          </a:bodyPr>
          <a:lstStyle>
            <a:lvl1pPr indent="-304800" lvl="0" marL="457200" rtl="0" algn="l">
              <a:spcBef>
                <a:spcPts val="200"/>
              </a:spcBef>
              <a:spcAft>
                <a:spcPts val="0"/>
              </a:spcAft>
              <a:buClr>
                <a:schemeClr val="dk1"/>
              </a:buClr>
              <a:buSzPts val="1200"/>
              <a:buChar char="•"/>
              <a:defRPr sz="1200"/>
            </a:lvl1pPr>
            <a:lvl2pPr indent="-292100" lvl="1" marL="914400" rtl="0" algn="l">
              <a:spcBef>
                <a:spcPts val="200"/>
              </a:spcBef>
              <a:spcAft>
                <a:spcPts val="0"/>
              </a:spcAft>
              <a:buClr>
                <a:schemeClr val="dk1"/>
              </a:buClr>
              <a:buSzPts val="1000"/>
              <a:buChar char="–"/>
              <a:defRPr sz="1000"/>
            </a:lvl2pPr>
            <a:lvl3pPr indent="-285750" lvl="2" marL="1371600" rtl="0" algn="l">
              <a:spcBef>
                <a:spcPts val="200"/>
              </a:spcBef>
              <a:spcAft>
                <a:spcPts val="0"/>
              </a:spcAft>
              <a:buClr>
                <a:schemeClr val="dk1"/>
              </a:buClr>
              <a:buSzPts val="900"/>
              <a:buChar char="•"/>
              <a:defRPr sz="900"/>
            </a:lvl3pPr>
            <a:lvl4pPr indent="-279400" lvl="3" marL="1828800" rtl="0" algn="l">
              <a:spcBef>
                <a:spcPts val="200"/>
              </a:spcBef>
              <a:spcAft>
                <a:spcPts val="0"/>
              </a:spcAft>
              <a:buClr>
                <a:schemeClr val="dk1"/>
              </a:buClr>
              <a:buSzPts val="800"/>
              <a:buChar char="–"/>
              <a:defRPr sz="800"/>
            </a:lvl4pPr>
            <a:lvl5pPr indent="-279400" lvl="4" marL="2286000" rtl="0" algn="l">
              <a:spcBef>
                <a:spcPts val="200"/>
              </a:spcBef>
              <a:spcAft>
                <a:spcPts val="0"/>
              </a:spcAft>
              <a:buClr>
                <a:schemeClr val="dk1"/>
              </a:buClr>
              <a:buSzPts val="800"/>
              <a:buChar char="»"/>
              <a:defRPr sz="800"/>
            </a:lvl5pPr>
            <a:lvl6pPr indent="-279400" lvl="5" marL="2743200" rtl="0" algn="l">
              <a:spcBef>
                <a:spcPts val="200"/>
              </a:spcBef>
              <a:spcAft>
                <a:spcPts val="0"/>
              </a:spcAft>
              <a:buClr>
                <a:schemeClr val="dk1"/>
              </a:buClr>
              <a:buSzPts val="800"/>
              <a:buChar char="•"/>
              <a:defRPr sz="800"/>
            </a:lvl6pPr>
            <a:lvl7pPr indent="-279400" lvl="6" marL="3200400" rtl="0" algn="l">
              <a:spcBef>
                <a:spcPts val="200"/>
              </a:spcBef>
              <a:spcAft>
                <a:spcPts val="0"/>
              </a:spcAft>
              <a:buClr>
                <a:schemeClr val="dk1"/>
              </a:buClr>
              <a:buSzPts val="800"/>
              <a:buChar char="•"/>
              <a:defRPr sz="800"/>
            </a:lvl7pPr>
            <a:lvl8pPr indent="-279400" lvl="7" marL="3657600" rtl="0" algn="l">
              <a:spcBef>
                <a:spcPts val="200"/>
              </a:spcBef>
              <a:spcAft>
                <a:spcPts val="0"/>
              </a:spcAft>
              <a:buClr>
                <a:schemeClr val="dk1"/>
              </a:buClr>
              <a:buSzPts val="800"/>
              <a:buChar char="•"/>
              <a:defRPr sz="800"/>
            </a:lvl8pPr>
            <a:lvl9pPr indent="-279400" lvl="8" marL="4114800" rtl="0" algn="l">
              <a:spcBef>
                <a:spcPts val="200"/>
              </a:spcBef>
              <a:spcAft>
                <a:spcPts val="0"/>
              </a:spcAft>
              <a:buClr>
                <a:schemeClr val="dk1"/>
              </a:buClr>
              <a:buSzPts val="800"/>
              <a:buChar char="•"/>
              <a:defRPr sz="800"/>
            </a:lvl9pPr>
          </a:lstStyle>
          <a:p/>
        </p:txBody>
      </p:sp>
      <p:sp>
        <p:nvSpPr>
          <p:cNvPr id="95" name="Google Shape;95;p20"/>
          <p:cNvSpPr txBox="1"/>
          <p:nvPr>
            <p:ph idx="3" type="body"/>
          </p:nvPr>
        </p:nvSpPr>
        <p:spPr>
          <a:xfrm>
            <a:off x="1870913" y="1073062"/>
            <a:ext cx="1627800" cy="447300"/>
          </a:xfrm>
          <a:prstGeom prst="rect">
            <a:avLst/>
          </a:prstGeom>
          <a:noFill/>
          <a:ln>
            <a:noFill/>
          </a:ln>
        </p:spPr>
        <p:txBody>
          <a:bodyPr anchorCtr="0" anchor="b" bIns="22850" lIns="45725" spcFirstLastPara="1" rIns="45725" wrap="square" tIns="22850">
            <a:noAutofit/>
          </a:bodyPr>
          <a:lstStyle>
            <a:lvl1pPr indent="-228600" lvl="0" marL="457200" rtl="0" algn="l">
              <a:spcBef>
                <a:spcPts val="200"/>
              </a:spcBef>
              <a:spcAft>
                <a:spcPts val="0"/>
              </a:spcAft>
              <a:buClr>
                <a:schemeClr val="dk1"/>
              </a:buClr>
              <a:buSzPts val="1200"/>
              <a:buNone/>
              <a:defRPr b="1" sz="1200"/>
            </a:lvl1pPr>
            <a:lvl2pPr indent="-228600" lvl="1" marL="914400" rtl="0" algn="l">
              <a:spcBef>
                <a:spcPts val="200"/>
              </a:spcBef>
              <a:spcAft>
                <a:spcPts val="0"/>
              </a:spcAft>
              <a:buClr>
                <a:schemeClr val="dk1"/>
              </a:buClr>
              <a:buSzPts val="1000"/>
              <a:buNone/>
              <a:defRPr b="1" sz="1000"/>
            </a:lvl2pPr>
            <a:lvl3pPr indent="-228600" lvl="2" marL="1371600" rtl="0" algn="l">
              <a:spcBef>
                <a:spcPts val="200"/>
              </a:spcBef>
              <a:spcAft>
                <a:spcPts val="0"/>
              </a:spcAft>
              <a:buClr>
                <a:schemeClr val="dk1"/>
              </a:buClr>
              <a:buSzPts val="900"/>
              <a:buNone/>
              <a:defRPr b="1" sz="900"/>
            </a:lvl3pPr>
            <a:lvl4pPr indent="-228600" lvl="3" marL="1828800" rtl="0" algn="l">
              <a:spcBef>
                <a:spcPts val="200"/>
              </a:spcBef>
              <a:spcAft>
                <a:spcPts val="0"/>
              </a:spcAft>
              <a:buClr>
                <a:schemeClr val="dk1"/>
              </a:buClr>
              <a:buSzPts val="800"/>
              <a:buNone/>
              <a:defRPr b="1" sz="800"/>
            </a:lvl4pPr>
            <a:lvl5pPr indent="-228600" lvl="4" marL="2286000" rtl="0" algn="l">
              <a:spcBef>
                <a:spcPts val="200"/>
              </a:spcBef>
              <a:spcAft>
                <a:spcPts val="0"/>
              </a:spcAft>
              <a:buClr>
                <a:schemeClr val="dk1"/>
              </a:buClr>
              <a:buSzPts val="800"/>
              <a:buNone/>
              <a:defRPr b="1" sz="800"/>
            </a:lvl5pPr>
            <a:lvl6pPr indent="-228600" lvl="5" marL="2743200" rtl="0" algn="l">
              <a:spcBef>
                <a:spcPts val="200"/>
              </a:spcBef>
              <a:spcAft>
                <a:spcPts val="0"/>
              </a:spcAft>
              <a:buClr>
                <a:schemeClr val="dk1"/>
              </a:buClr>
              <a:buSzPts val="800"/>
              <a:buNone/>
              <a:defRPr b="1" sz="800"/>
            </a:lvl6pPr>
            <a:lvl7pPr indent="-228600" lvl="6" marL="3200400" rtl="0" algn="l">
              <a:spcBef>
                <a:spcPts val="200"/>
              </a:spcBef>
              <a:spcAft>
                <a:spcPts val="0"/>
              </a:spcAft>
              <a:buClr>
                <a:schemeClr val="dk1"/>
              </a:buClr>
              <a:buSzPts val="800"/>
              <a:buNone/>
              <a:defRPr b="1" sz="800"/>
            </a:lvl7pPr>
            <a:lvl8pPr indent="-228600" lvl="7" marL="3657600" rtl="0" algn="l">
              <a:spcBef>
                <a:spcPts val="200"/>
              </a:spcBef>
              <a:spcAft>
                <a:spcPts val="0"/>
              </a:spcAft>
              <a:buClr>
                <a:schemeClr val="dk1"/>
              </a:buClr>
              <a:buSzPts val="800"/>
              <a:buNone/>
              <a:defRPr b="1" sz="800"/>
            </a:lvl8pPr>
            <a:lvl9pPr indent="-228600" lvl="8" marL="4114800" rtl="0" algn="l">
              <a:spcBef>
                <a:spcPts val="200"/>
              </a:spcBef>
              <a:spcAft>
                <a:spcPts val="0"/>
              </a:spcAft>
              <a:buClr>
                <a:schemeClr val="dk1"/>
              </a:buClr>
              <a:buSzPts val="800"/>
              <a:buNone/>
              <a:defRPr b="1" sz="800"/>
            </a:lvl9pPr>
          </a:lstStyle>
          <a:p/>
        </p:txBody>
      </p:sp>
      <p:sp>
        <p:nvSpPr>
          <p:cNvPr id="96" name="Google Shape;96;p20"/>
          <p:cNvSpPr txBox="1"/>
          <p:nvPr>
            <p:ph idx="4" type="body"/>
          </p:nvPr>
        </p:nvSpPr>
        <p:spPr>
          <a:xfrm>
            <a:off x="1870913" y="1520262"/>
            <a:ext cx="1627800" cy="2762100"/>
          </a:xfrm>
          <a:prstGeom prst="rect">
            <a:avLst/>
          </a:prstGeom>
          <a:noFill/>
          <a:ln>
            <a:noFill/>
          </a:ln>
        </p:spPr>
        <p:txBody>
          <a:bodyPr anchorCtr="0" anchor="t" bIns="22850" lIns="45725" spcFirstLastPara="1" rIns="45725" wrap="square" tIns="22850">
            <a:noAutofit/>
          </a:bodyPr>
          <a:lstStyle>
            <a:lvl1pPr indent="-304800" lvl="0" marL="457200" rtl="0" algn="l">
              <a:spcBef>
                <a:spcPts val="200"/>
              </a:spcBef>
              <a:spcAft>
                <a:spcPts val="0"/>
              </a:spcAft>
              <a:buClr>
                <a:schemeClr val="dk1"/>
              </a:buClr>
              <a:buSzPts val="1200"/>
              <a:buChar char="•"/>
              <a:defRPr sz="1200"/>
            </a:lvl1pPr>
            <a:lvl2pPr indent="-292100" lvl="1" marL="914400" rtl="0" algn="l">
              <a:spcBef>
                <a:spcPts val="200"/>
              </a:spcBef>
              <a:spcAft>
                <a:spcPts val="0"/>
              </a:spcAft>
              <a:buClr>
                <a:schemeClr val="dk1"/>
              </a:buClr>
              <a:buSzPts val="1000"/>
              <a:buChar char="–"/>
              <a:defRPr sz="1000"/>
            </a:lvl2pPr>
            <a:lvl3pPr indent="-285750" lvl="2" marL="1371600" rtl="0" algn="l">
              <a:spcBef>
                <a:spcPts val="200"/>
              </a:spcBef>
              <a:spcAft>
                <a:spcPts val="0"/>
              </a:spcAft>
              <a:buClr>
                <a:schemeClr val="dk1"/>
              </a:buClr>
              <a:buSzPts val="900"/>
              <a:buChar char="•"/>
              <a:defRPr sz="900"/>
            </a:lvl3pPr>
            <a:lvl4pPr indent="-279400" lvl="3" marL="1828800" rtl="0" algn="l">
              <a:spcBef>
                <a:spcPts val="200"/>
              </a:spcBef>
              <a:spcAft>
                <a:spcPts val="0"/>
              </a:spcAft>
              <a:buClr>
                <a:schemeClr val="dk1"/>
              </a:buClr>
              <a:buSzPts val="800"/>
              <a:buChar char="–"/>
              <a:defRPr sz="800"/>
            </a:lvl4pPr>
            <a:lvl5pPr indent="-279400" lvl="4" marL="2286000" rtl="0" algn="l">
              <a:spcBef>
                <a:spcPts val="200"/>
              </a:spcBef>
              <a:spcAft>
                <a:spcPts val="0"/>
              </a:spcAft>
              <a:buClr>
                <a:schemeClr val="dk1"/>
              </a:buClr>
              <a:buSzPts val="800"/>
              <a:buChar char="»"/>
              <a:defRPr sz="800"/>
            </a:lvl5pPr>
            <a:lvl6pPr indent="-279400" lvl="5" marL="2743200" rtl="0" algn="l">
              <a:spcBef>
                <a:spcPts val="200"/>
              </a:spcBef>
              <a:spcAft>
                <a:spcPts val="0"/>
              </a:spcAft>
              <a:buClr>
                <a:schemeClr val="dk1"/>
              </a:buClr>
              <a:buSzPts val="800"/>
              <a:buChar char="•"/>
              <a:defRPr sz="800"/>
            </a:lvl6pPr>
            <a:lvl7pPr indent="-279400" lvl="6" marL="3200400" rtl="0" algn="l">
              <a:spcBef>
                <a:spcPts val="200"/>
              </a:spcBef>
              <a:spcAft>
                <a:spcPts val="0"/>
              </a:spcAft>
              <a:buClr>
                <a:schemeClr val="dk1"/>
              </a:buClr>
              <a:buSzPts val="800"/>
              <a:buChar char="•"/>
              <a:defRPr sz="800"/>
            </a:lvl7pPr>
            <a:lvl8pPr indent="-279400" lvl="7" marL="3657600" rtl="0" algn="l">
              <a:spcBef>
                <a:spcPts val="200"/>
              </a:spcBef>
              <a:spcAft>
                <a:spcPts val="0"/>
              </a:spcAft>
              <a:buClr>
                <a:schemeClr val="dk1"/>
              </a:buClr>
              <a:buSzPts val="800"/>
              <a:buChar char="•"/>
              <a:defRPr sz="800"/>
            </a:lvl8pPr>
            <a:lvl9pPr indent="-279400" lvl="8" marL="4114800" rtl="0" algn="l">
              <a:spcBef>
                <a:spcPts val="200"/>
              </a:spcBef>
              <a:spcAft>
                <a:spcPts val="0"/>
              </a:spcAft>
              <a:buClr>
                <a:schemeClr val="dk1"/>
              </a:buClr>
              <a:buSzPts val="800"/>
              <a:buChar char="•"/>
              <a:defRPr sz="800"/>
            </a:lvl9pPr>
          </a:lstStyle>
          <a:p/>
        </p:txBody>
      </p:sp>
      <p:sp>
        <p:nvSpPr>
          <p:cNvPr id="97" name="Google Shape;97;p20"/>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98" name="Google Shape;98;p20"/>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99" name="Google Shape;99;p20"/>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0" name="Shape 100"/>
        <p:cNvGrpSpPr/>
        <p:nvPr/>
      </p:nvGrpSpPr>
      <p:grpSpPr>
        <a:xfrm>
          <a:off x="0" y="0"/>
          <a:ext cx="0" cy="0"/>
          <a:chOff x="0" y="0"/>
          <a:chExt cx="0" cy="0"/>
        </a:xfrm>
      </p:grpSpPr>
      <p:sp>
        <p:nvSpPr>
          <p:cNvPr id="101" name="Google Shape;101;p21"/>
          <p:cNvSpPr txBox="1"/>
          <p:nvPr>
            <p:ph type="title"/>
          </p:nvPr>
        </p:nvSpPr>
        <p:spPr>
          <a:xfrm>
            <a:off x="184150" y="191976"/>
            <a:ext cx="3314700" cy="7989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102" name="Google Shape;102;p21"/>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03" name="Google Shape;103;p21"/>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04" name="Google Shape;104;p21"/>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5" name="Shape 105"/>
        <p:cNvGrpSpPr/>
        <p:nvPr/>
      </p:nvGrpSpPr>
      <p:grpSpPr>
        <a:xfrm>
          <a:off x="0" y="0"/>
          <a:ext cx="0" cy="0"/>
          <a:chOff x="0" y="0"/>
          <a:chExt cx="0" cy="0"/>
        </a:xfrm>
      </p:grpSpPr>
      <p:sp>
        <p:nvSpPr>
          <p:cNvPr id="106" name="Google Shape;106;p22"/>
          <p:cNvSpPr txBox="1"/>
          <p:nvPr>
            <p:ph type="title"/>
          </p:nvPr>
        </p:nvSpPr>
        <p:spPr>
          <a:xfrm>
            <a:off x="184151" y="190865"/>
            <a:ext cx="1211700" cy="812400"/>
          </a:xfrm>
          <a:prstGeom prst="rect">
            <a:avLst/>
          </a:prstGeom>
          <a:noFill/>
          <a:ln>
            <a:noFill/>
          </a:ln>
        </p:spPr>
        <p:txBody>
          <a:bodyPr anchorCtr="0" anchor="b" bIns="22850" lIns="45725" spcFirstLastPara="1" rIns="45725" wrap="square" tIns="22850">
            <a:noAutofit/>
          </a:bodyPr>
          <a:lstStyle>
            <a:lvl1pPr lvl="0" rtl="0" algn="l">
              <a:spcBef>
                <a:spcPts val="0"/>
              </a:spcBef>
              <a:spcAft>
                <a:spcPts val="0"/>
              </a:spcAft>
              <a:buClr>
                <a:schemeClr val="dk1"/>
              </a:buClr>
              <a:buSzPts val="1000"/>
              <a:buFont typeface="Calibri"/>
              <a:buNone/>
              <a:defRPr b="1" sz="1000"/>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107" name="Google Shape;107;p22"/>
          <p:cNvSpPr txBox="1"/>
          <p:nvPr>
            <p:ph idx="1" type="body"/>
          </p:nvPr>
        </p:nvSpPr>
        <p:spPr>
          <a:xfrm>
            <a:off x="1439950" y="190865"/>
            <a:ext cx="2058900" cy="4091400"/>
          </a:xfrm>
          <a:prstGeom prst="rect">
            <a:avLst/>
          </a:prstGeom>
          <a:noFill/>
          <a:ln>
            <a:noFill/>
          </a:ln>
        </p:spPr>
        <p:txBody>
          <a:bodyPr anchorCtr="0" anchor="t" bIns="22850" lIns="45725" spcFirstLastPara="1" rIns="45725" wrap="square" tIns="22850">
            <a:noAutofit/>
          </a:bodyPr>
          <a:lstStyle>
            <a:lvl1pPr indent="-330200" lvl="0" marL="457200" rtl="0" algn="l">
              <a:spcBef>
                <a:spcPts val="300"/>
              </a:spcBef>
              <a:spcAft>
                <a:spcPts val="0"/>
              </a:spcAft>
              <a:buClr>
                <a:schemeClr val="dk1"/>
              </a:buClr>
              <a:buSzPts val="1600"/>
              <a:buChar char="•"/>
              <a:defRPr sz="1600"/>
            </a:lvl1pPr>
            <a:lvl2pPr indent="-317500" lvl="1" marL="914400" rtl="0" algn="l">
              <a:spcBef>
                <a:spcPts val="300"/>
              </a:spcBef>
              <a:spcAft>
                <a:spcPts val="0"/>
              </a:spcAft>
              <a:buClr>
                <a:schemeClr val="dk1"/>
              </a:buClr>
              <a:buSzPts val="1400"/>
              <a:buChar char="–"/>
              <a:defRPr sz="1400"/>
            </a:lvl2pPr>
            <a:lvl3pPr indent="-304800" lvl="2" marL="1371600" rtl="0" algn="l">
              <a:spcBef>
                <a:spcPts val="200"/>
              </a:spcBef>
              <a:spcAft>
                <a:spcPts val="0"/>
              </a:spcAft>
              <a:buClr>
                <a:schemeClr val="dk1"/>
              </a:buClr>
              <a:buSzPts val="1200"/>
              <a:buChar char="•"/>
              <a:defRPr sz="1200"/>
            </a:lvl3pPr>
            <a:lvl4pPr indent="-292100" lvl="3" marL="1828800" rtl="0" algn="l">
              <a:spcBef>
                <a:spcPts val="200"/>
              </a:spcBef>
              <a:spcAft>
                <a:spcPts val="0"/>
              </a:spcAft>
              <a:buClr>
                <a:schemeClr val="dk1"/>
              </a:buClr>
              <a:buSzPts val="1000"/>
              <a:buChar char="–"/>
              <a:defRPr sz="1000"/>
            </a:lvl4pPr>
            <a:lvl5pPr indent="-292100" lvl="4" marL="2286000" rtl="0" algn="l">
              <a:spcBef>
                <a:spcPts val="200"/>
              </a:spcBef>
              <a:spcAft>
                <a:spcPts val="0"/>
              </a:spcAft>
              <a:buClr>
                <a:schemeClr val="dk1"/>
              </a:buClr>
              <a:buSzPts val="1000"/>
              <a:buChar char="»"/>
              <a:defRPr sz="1000"/>
            </a:lvl5pPr>
            <a:lvl6pPr indent="-292100" lvl="5" marL="2743200" rtl="0" algn="l">
              <a:spcBef>
                <a:spcPts val="200"/>
              </a:spcBef>
              <a:spcAft>
                <a:spcPts val="0"/>
              </a:spcAft>
              <a:buClr>
                <a:schemeClr val="dk1"/>
              </a:buClr>
              <a:buSzPts val="1000"/>
              <a:buChar char="•"/>
              <a:defRPr sz="1000"/>
            </a:lvl6pPr>
            <a:lvl7pPr indent="-292100" lvl="6" marL="3200400" rtl="0" algn="l">
              <a:spcBef>
                <a:spcPts val="200"/>
              </a:spcBef>
              <a:spcAft>
                <a:spcPts val="0"/>
              </a:spcAft>
              <a:buClr>
                <a:schemeClr val="dk1"/>
              </a:buClr>
              <a:buSzPts val="1000"/>
              <a:buChar char="•"/>
              <a:defRPr sz="1000"/>
            </a:lvl7pPr>
            <a:lvl8pPr indent="-292100" lvl="7" marL="3657600" rtl="0" algn="l">
              <a:spcBef>
                <a:spcPts val="200"/>
              </a:spcBef>
              <a:spcAft>
                <a:spcPts val="0"/>
              </a:spcAft>
              <a:buClr>
                <a:schemeClr val="dk1"/>
              </a:buClr>
              <a:buSzPts val="1000"/>
              <a:buChar char="•"/>
              <a:defRPr sz="1000"/>
            </a:lvl8pPr>
            <a:lvl9pPr indent="-292100" lvl="8" marL="4114800" rtl="0" algn="l">
              <a:spcBef>
                <a:spcPts val="200"/>
              </a:spcBef>
              <a:spcAft>
                <a:spcPts val="0"/>
              </a:spcAft>
              <a:buClr>
                <a:schemeClr val="dk1"/>
              </a:buClr>
              <a:buSzPts val="1000"/>
              <a:buChar char="•"/>
              <a:defRPr sz="1000"/>
            </a:lvl9pPr>
          </a:lstStyle>
          <a:p/>
        </p:txBody>
      </p:sp>
      <p:sp>
        <p:nvSpPr>
          <p:cNvPr id="108" name="Google Shape;108;p22"/>
          <p:cNvSpPr txBox="1"/>
          <p:nvPr>
            <p:ph idx="2" type="body"/>
          </p:nvPr>
        </p:nvSpPr>
        <p:spPr>
          <a:xfrm>
            <a:off x="184151" y="1003151"/>
            <a:ext cx="1211700" cy="3279000"/>
          </a:xfrm>
          <a:prstGeom prst="rect">
            <a:avLst/>
          </a:prstGeom>
          <a:noFill/>
          <a:ln>
            <a:noFill/>
          </a:ln>
        </p:spPr>
        <p:txBody>
          <a:bodyPr anchorCtr="0" anchor="t" bIns="22850" lIns="45725" spcFirstLastPara="1" rIns="45725" wrap="square" tIns="22850">
            <a:noAutofit/>
          </a:bodyPr>
          <a:lstStyle>
            <a:lvl1pPr indent="-228600" lvl="0" marL="457200" rtl="0" algn="l">
              <a:spcBef>
                <a:spcPts val="100"/>
              </a:spcBef>
              <a:spcAft>
                <a:spcPts val="0"/>
              </a:spcAft>
              <a:buClr>
                <a:schemeClr val="dk1"/>
              </a:buClr>
              <a:buSzPts val="700"/>
              <a:buNone/>
              <a:defRPr sz="700"/>
            </a:lvl1pPr>
            <a:lvl2pPr indent="-228600" lvl="1" marL="914400" rtl="0" algn="l">
              <a:spcBef>
                <a:spcPts val="100"/>
              </a:spcBef>
              <a:spcAft>
                <a:spcPts val="0"/>
              </a:spcAft>
              <a:buClr>
                <a:schemeClr val="dk1"/>
              </a:buClr>
              <a:buSzPts val="600"/>
              <a:buNone/>
              <a:defRPr sz="600"/>
            </a:lvl2pPr>
            <a:lvl3pPr indent="-228600" lvl="2" marL="1371600" rtl="0" algn="l">
              <a:spcBef>
                <a:spcPts val="100"/>
              </a:spcBef>
              <a:spcAft>
                <a:spcPts val="0"/>
              </a:spcAft>
              <a:buClr>
                <a:schemeClr val="dk1"/>
              </a:buClr>
              <a:buSzPts val="500"/>
              <a:buNone/>
              <a:defRPr sz="500"/>
            </a:lvl3pPr>
            <a:lvl4pPr indent="-228600" lvl="3" marL="1828800" rtl="0" algn="l">
              <a:spcBef>
                <a:spcPts val="100"/>
              </a:spcBef>
              <a:spcAft>
                <a:spcPts val="0"/>
              </a:spcAft>
              <a:buClr>
                <a:schemeClr val="dk1"/>
              </a:buClr>
              <a:buSzPts val="500"/>
              <a:buNone/>
              <a:defRPr sz="500"/>
            </a:lvl4pPr>
            <a:lvl5pPr indent="-228600" lvl="4" marL="2286000" rtl="0" algn="l">
              <a:spcBef>
                <a:spcPts val="100"/>
              </a:spcBef>
              <a:spcAft>
                <a:spcPts val="0"/>
              </a:spcAft>
              <a:buClr>
                <a:schemeClr val="dk1"/>
              </a:buClr>
              <a:buSzPts val="500"/>
              <a:buNone/>
              <a:defRPr sz="500"/>
            </a:lvl5pPr>
            <a:lvl6pPr indent="-228600" lvl="5" marL="2743200" rtl="0" algn="l">
              <a:spcBef>
                <a:spcPts val="100"/>
              </a:spcBef>
              <a:spcAft>
                <a:spcPts val="0"/>
              </a:spcAft>
              <a:buClr>
                <a:schemeClr val="dk1"/>
              </a:buClr>
              <a:buSzPts val="500"/>
              <a:buNone/>
              <a:defRPr sz="500"/>
            </a:lvl6pPr>
            <a:lvl7pPr indent="-228600" lvl="6" marL="3200400" rtl="0" algn="l">
              <a:spcBef>
                <a:spcPts val="100"/>
              </a:spcBef>
              <a:spcAft>
                <a:spcPts val="0"/>
              </a:spcAft>
              <a:buClr>
                <a:schemeClr val="dk1"/>
              </a:buClr>
              <a:buSzPts val="500"/>
              <a:buNone/>
              <a:defRPr sz="500"/>
            </a:lvl7pPr>
            <a:lvl8pPr indent="-228600" lvl="7" marL="3657600" rtl="0" algn="l">
              <a:spcBef>
                <a:spcPts val="100"/>
              </a:spcBef>
              <a:spcAft>
                <a:spcPts val="0"/>
              </a:spcAft>
              <a:buClr>
                <a:schemeClr val="dk1"/>
              </a:buClr>
              <a:buSzPts val="500"/>
              <a:buNone/>
              <a:defRPr sz="500"/>
            </a:lvl8pPr>
            <a:lvl9pPr indent="-228600" lvl="8" marL="4114800" rtl="0" algn="l">
              <a:spcBef>
                <a:spcPts val="100"/>
              </a:spcBef>
              <a:spcAft>
                <a:spcPts val="0"/>
              </a:spcAft>
              <a:buClr>
                <a:schemeClr val="dk1"/>
              </a:buClr>
              <a:buSzPts val="500"/>
              <a:buNone/>
              <a:defRPr sz="500"/>
            </a:lvl9pPr>
          </a:lstStyle>
          <a:p/>
        </p:txBody>
      </p:sp>
      <p:sp>
        <p:nvSpPr>
          <p:cNvPr id="109" name="Google Shape;109;p22"/>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10" name="Google Shape;110;p22"/>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11" name="Google Shape;111;p22"/>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2" name="Shape 112"/>
        <p:cNvGrpSpPr/>
        <p:nvPr/>
      </p:nvGrpSpPr>
      <p:grpSpPr>
        <a:xfrm>
          <a:off x="0" y="0"/>
          <a:ext cx="0" cy="0"/>
          <a:chOff x="0" y="0"/>
          <a:chExt cx="0" cy="0"/>
        </a:xfrm>
      </p:grpSpPr>
      <p:sp>
        <p:nvSpPr>
          <p:cNvPr id="113" name="Google Shape;113;p23"/>
          <p:cNvSpPr txBox="1"/>
          <p:nvPr>
            <p:ph type="title"/>
          </p:nvPr>
        </p:nvSpPr>
        <p:spPr>
          <a:xfrm>
            <a:off x="721894" y="3355673"/>
            <a:ext cx="2209800" cy="396300"/>
          </a:xfrm>
          <a:prstGeom prst="rect">
            <a:avLst/>
          </a:prstGeom>
          <a:noFill/>
          <a:ln>
            <a:noFill/>
          </a:ln>
        </p:spPr>
        <p:txBody>
          <a:bodyPr anchorCtr="0" anchor="b" bIns="22850" lIns="45725" spcFirstLastPara="1" rIns="45725" wrap="square" tIns="22850">
            <a:noAutofit/>
          </a:bodyPr>
          <a:lstStyle>
            <a:lvl1pPr lvl="0" rtl="0" algn="l">
              <a:spcBef>
                <a:spcPts val="0"/>
              </a:spcBef>
              <a:spcAft>
                <a:spcPts val="0"/>
              </a:spcAft>
              <a:buClr>
                <a:schemeClr val="dk1"/>
              </a:buClr>
              <a:buSzPts val="1000"/>
              <a:buFont typeface="Calibri"/>
              <a:buNone/>
              <a:defRPr b="1" sz="1000"/>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114" name="Google Shape;114;p23"/>
          <p:cNvSpPr/>
          <p:nvPr>
            <p:ph idx="2" type="pic"/>
          </p:nvPr>
        </p:nvSpPr>
        <p:spPr>
          <a:xfrm>
            <a:off x="721894" y="428336"/>
            <a:ext cx="2209800" cy="2876400"/>
          </a:xfrm>
          <a:prstGeom prst="rect">
            <a:avLst/>
          </a:prstGeom>
          <a:noFill/>
          <a:ln>
            <a:noFill/>
          </a:ln>
        </p:spPr>
        <p:txBody>
          <a:bodyPr anchorCtr="0" anchor="t" bIns="22850" lIns="45725" spcFirstLastPara="1" rIns="45725" wrap="square" tIns="22850">
            <a:noAutofit/>
          </a:bodyPr>
          <a:lstStyle>
            <a:lvl1pPr lvl="0" marR="0" rtl="0" algn="l">
              <a:spcBef>
                <a:spcPts val="3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lvl="1" marR="0" rtl="0" algn="l">
              <a:spcBef>
                <a:spcPts val="3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lvl="2" marR="0" rtl="0" algn="l">
              <a:spcBef>
                <a:spcPts val="2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lvl="3"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lvl="4"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lvl="5"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lvl="6"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lvl="7"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lvl="8"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115" name="Google Shape;115;p23"/>
          <p:cNvSpPr txBox="1"/>
          <p:nvPr>
            <p:ph idx="1" type="body"/>
          </p:nvPr>
        </p:nvSpPr>
        <p:spPr>
          <a:xfrm>
            <a:off x="721894" y="3751829"/>
            <a:ext cx="2209800" cy="562500"/>
          </a:xfrm>
          <a:prstGeom prst="rect">
            <a:avLst/>
          </a:prstGeom>
          <a:noFill/>
          <a:ln>
            <a:noFill/>
          </a:ln>
        </p:spPr>
        <p:txBody>
          <a:bodyPr anchorCtr="0" anchor="t" bIns="22850" lIns="45725" spcFirstLastPara="1" rIns="45725" wrap="square" tIns="22850">
            <a:noAutofit/>
          </a:bodyPr>
          <a:lstStyle>
            <a:lvl1pPr indent="-228600" lvl="0" marL="457200" rtl="0" algn="l">
              <a:spcBef>
                <a:spcPts val="100"/>
              </a:spcBef>
              <a:spcAft>
                <a:spcPts val="0"/>
              </a:spcAft>
              <a:buClr>
                <a:schemeClr val="dk1"/>
              </a:buClr>
              <a:buSzPts val="700"/>
              <a:buNone/>
              <a:defRPr sz="700"/>
            </a:lvl1pPr>
            <a:lvl2pPr indent="-228600" lvl="1" marL="914400" rtl="0" algn="l">
              <a:spcBef>
                <a:spcPts val="100"/>
              </a:spcBef>
              <a:spcAft>
                <a:spcPts val="0"/>
              </a:spcAft>
              <a:buClr>
                <a:schemeClr val="dk1"/>
              </a:buClr>
              <a:buSzPts val="600"/>
              <a:buNone/>
              <a:defRPr sz="600"/>
            </a:lvl2pPr>
            <a:lvl3pPr indent="-228600" lvl="2" marL="1371600" rtl="0" algn="l">
              <a:spcBef>
                <a:spcPts val="100"/>
              </a:spcBef>
              <a:spcAft>
                <a:spcPts val="0"/>
              </a:spcAft>
              <a:buClr>
                <a:schemeClr val="dk1"/>
              </a:buClr>
              <a:buSzPts val="500"/>
              <a:buNone/>
              <a:defRPr sz="500"/>
            </a:lvl3pPr>
            <a:lvl4pPr indent="-228600" lvl="3" marL="1828800" rtl="0" algn="l">
              <a:spcBef>
                <a:spcPts val="100"/>
              </a:spcBef>
              <a:spcAft>
                <a:spcPts val="0"/>
              </a:spcAft>
              <a:buClr>
                <a:schemeClr val="dk1"/>
              </a:buClr>
              <a:buSzPts val="500"/>
              <a:buNone/>
              <a:defRPr sz="500"/>
            </a:lvl4pPr>
            <a:lvl5pPr indent="-228600" lvl="4" marL="2286000" rtl="0" algn="l">
              <a:spcBef>
                <a:spcPts val="100"/>
              </a:spcBef>
              <a:spcAft>
                <a:spcPts val="0"/>
              </a:spcAft>
              <a:buClr>
                <a:schemeClr val="dk1"/>
              </a:buClr>
              <a:buSzPts val="500"/>
              <a:buNone/>
              <a:defRPr sz="500"/>
            </a:lvl5pPr>
            <a:lvl6pPr indent="-228600" lvl="5" marL="2743200" rtl="0" algn="l">
              <a:spcBef>
                <a:spcPts val="100"/>
              </a:spcBef>
              <a:spcAft>
                <a:spcPts val="0"/>
              </a:spcAft>
              <a:buClr>
                <a:schemeClr val="dk1"/>
              </a:buClr>
              <a:buSzPts val="500"/>
              <a:buNone/>
              <a:defRPr sz="500"/>
            </a:lvl6pPr>
            <a:lvl7pPr indent="-228600" lvl="6" marL="3200400" rtl="0" algn="l">
              <a:spcBef>
                <a:spcPts val="100"/>
              </a:spcBef>
              <a:spcAft>
                <a:spcPts val="0"/>
              </a:spcAft>
              <a:buClr>
                <a:schemeClr val="dk1"/>
              </a:buClr>
              <a:buSzPts val="500"/>
              <a:buNone/>
              <a:defRPr sz="500"/>
            </a:lvl7pPr>
            <a:lvl8pPr indent="-228600" lvl="7" marL="3657600" rtl="0" algn="l">
              <a:spcBef>
                <a:spcPts val="100"/>
              </a:spcBef>
              <a:spcAft>
                <a:spcPts val="0"/>
              </a:spcAft>
              <a:buClr>
                <a:schemeClr val="dk1"/>
              </a:buClr>
              <a:buSzPts val="500"/>
              <a:buNone/>
              <a:defRPr sz="500"/>
            </a:lvl8pPr>
            <a:lvl9pPr indent="-228600" lvl="8" marL="4114800" rtl="0" algn="l">
              <a:spcBef>
                <a:spcPts val="100"/>
              </a:spcBef>
              <a:spcAft>
                <a:spcPts val="0"/>
              </a:spcAft>
              <a:buClr>
                <a:schemeClr val="dk1"/>
              </a:buClr>
              <a:buSzPts val="500"/>
              <a:buNone/>
              <a:defRPr sz="500"/>
            </a:lvl9pPr>
          </a:lstStyle>
          <a:p/>
        </p:txBody>
      </p:sp>
      <p:sp>
        <p:nvSpPr>
          <p:cNvPr id="116" name="Google Shape;116;p23"/>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17" name="Google Shape;117;p23"/>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18" name="Google Shape;118;p23"/>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a:off x="184150" y="191976"/>
            <a:ext cx="3314700" cy="7989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121" name="Google Shape;121;p24"/>
          <p:cNvSpPr txBox="1"/>
          <p:nvPr>
            <p:ph idx="1" type="body"/>
          </p:nvPr>
        </p:nvSpPr>
        <p:spPr>
          <a:xfrm rot="5400000">
            <a:off x="259600" y="1043108"/>
            <a:ext cx="3163800" cy="3314700"/>
          </a:xfrm>
          <a:prstGeom prst="rect">
            <a:avLst/>
          </a:prstGeom>
          <a:noFill/>
          <a:ln>
            <a:noFill/>
          </a:ln>
        </p:spPr>
        <p:txBody>
          <a:bodyPr anchorCtr="0" anchor="t" bIns="22850" lIns="45725" spcFirstLastPara="1" rIns="45725" wrap="square" tIns="22850">
            <a:noAutofit/>
          </a:bodyPr>
          <a:lstStyle>
            <a:lvl1pPr indent="-285750" lvl="0" marL="457200" rtl="0" algn="l">
              <a:spcBef>
                <a:spcPts val="200"/>
              </a:spcBef>
              <a:spcAft>
                <a:spcPts val="0"/>
              </a:spcAft>
              <a:buClr>
                <a:schemeClr val="dk1"/>
              </a:buClr>
              <a:buSzPts val="900"/>
              <a:buChar char="•"/>
              <a:defRPr/>
            </a:lvl1pPr>
            <a:lvl2pPr indent="-285750" lvl="1" marL="914400" rtl="0" algn="l">
              <a:spcBef>
                <a:spcPts val="200"/>
              </a:spcBef>
              <a:spcAft>
                <a:spcPts val="0"/>
              </a:spcAft>
              <a:buClr>
                <a:schemeClr val="dk1"/>
              </a:buClr>
              <a:buSzPts val="900"/>
              <a:buChar char="–"/>
              <a:defRPr/>
            </a:lvl2pPr>
            <a:lvl3pPr indent="-285750" lvl="2" marL="1371600" rtl="0" algn="l">
              <a:spcBef>
                <a:spcPts val="200"/>
              </a:spcBef>
              <a:spcAft>
                <a:spcPts val="0"/>
              </a:spcAft>
              <a:buClr>
                <a:schemeClr val="dk1"/>
              </a:buClr>
              <a:buSzPts val="900"/>
              <a:buChar char="•"/>
              <a:defRPr/>
            </a:lvl3pPr>
            <a:lvl4pPr indent="-285750" lvl="3" marL="1828800" rtl="0" algn="l">
              <a:spcBef>
                <a:spcPts val="200"/>
              </a:spcBef>
              <a:spcAft>
                <a:spcPts val="0"/>
              </a:spcAft>
              <a:buClr>
                <a:schemeClr val="dk1"/>
              </a:buClr>
              <a:buSzPts val="900"/>
              <a:buChar char="–"/>
              <a:defRPr/>
            </a:lvl4pPr>
            <a:lvl5pPr indent="-285750" lvl="4" marL="2286000" rtl="0" algn="l">
              <a:spcBef>
                <a:spcPts val="200"/>
              </a:spcBef>
              <a:spcAft>
                <a:spcPts val="0"/>
              </a:spcAft>
              <a:buClr>
                <a:schemeClr val="dk1"/>
              </a:buClr>
              <a:buSzPts val="900"/>
              <a:buChar char="»"/>
              <a:defRPr/>
            </a:lvl5pPr>
            <a:lvl6pPr indent="-285750" lvl="5" marL="2743200" rtl="0" algn="l">
              <a:spcBef>
                <a:spcPts val="200"/>
              </a:spcBef>
              <a:spcAft>
                <a:spcPts val="0"/>
              </a:spcAft>
              <a:buClr>
                <a:schemeClr val="dk1"/>
              </a:buClr>
              <a:buSzPts val="900"/>
              <a:buChar char="•"/>
              <a:defRPr/>
            </a:lvl6pPr>
            <a:lvl7pPr indent="-285750" lvl="6" marL="3200400" rtl="0" algn="l">
              <a:spcBef>
                <a:spcPts val="200"/>
              </a:spcBef>
              <a:spcAft>
                <a:spcPts val="0"/>
              </a:spcAft>
              <a:buClr>
                <a:schemeClr val="dk1"/>
              </a:buClr>
              <a:buSzPts val="900"/>
              <a:buChar char="•"/>
              <a:defRPr/>
            </a:lvl7pPr>
            <a:lvl8pPr indent="-285750" lvl="7" marL="3657600" rtl="0" algn="l">
              <a:spcBef>
                <a:spcPts val="200"/>
              </a:spcBef>
              <a:spcAft>
                <a:spcPts val="0"/>
              </a:spcAft>
              <a:buClr>
                <a:schemeClr val="dk1"/>
              </a:buClr>
              <a:buSzPts val="900"/>
              <a:buChar char="•"/>
              <a:defRPr/>
            </a:lvl8pPr>
            <a:lvl9pPr indent="-285750" lvl="8" marL="4114800" rtl="0" algn="l">
              <a:spcBef>
                <a:spcPts val="200"/>
              </a:spcBef>
              <a:spcAft>
                <a:spcPts val="0"/>
              </a:spcAft>
              <a:buClr>
                <a:schemeClr val="dk1"/>
              </a:buClr>
              <a:buSzPts val="900"/>
              <a:buChar char="•"/>
              <a:defRPr/>
            </a:lvl9pPr>
          </a:lstStyle>
          <a:p/>
        </p:txBody>
      </p:sp>
      <p:sp>
        <p:nvSpPr>
          <p:cNvPr id="122" name="Google Shape;122;p24"/>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23" name="Google Shape;123;p24"/>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24" name="Google Shape;124;p24"/>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5" name="Shape 125"/>
        <p:cNvGrpSpPr/>
        <p:nvPr/>
      </p:nvGrpSpPr>
      <p:grpSpPr>
        <a:xfrm>
          <a:off x="0" y="0"/>
          <a:ext cx="0" cy="0"/>
          <a:chOff x="0" y="0"/>
          <a:chExt cx="0" cy="0"/>
        </a:xfrm>
      </p:grpSpPr>
      <p:sp>
        <p:nvSpPr>
          <p:cNvPr id="126" name="Google Shape;126;p25"/>
          <p:cNvSpPr txBox="1"/>
          <p:nvPr>
            <p:ph type="title"/>
          </p:nvPr>
        </p:nvSpPr>
        <p:spPr>
          <a:xfrm rot="5400000">
            <a:off x="229300" y="2709493"/>
            <a:ext cx="5710500" cy="8286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Clr>
                <a:schemeClr val="dk1"/>
              </a:buClr>
              <a:buSzPts val="900"/>
              <a:buNone/>
              <a:defRPr/>
            </a:lvl1pPr>
            <a:lvl2pPr lvl="1" rtl="0">
              <a:spcBef>
                <a:spcPts val="0"/>
              </a:spcBef>
              <a:spcAft>
                <a:spcPts val="0"/>
              </a:spcAft>
              <a:buSzPts val="700"/>
              <a:buNone/>
              <a:defRPr/>
            </a:lvl2pPr>
            <a:lvl3pPr lvl="2" rtl="0">
              <a:spcBef>
                <a:spcPts val="0"/>
              </a:spcBef>
              <a:spcAft>
                <a:spcPts val="0"/>
              </a:spcAft>
              <a:buSzPts val="700"/>
              <a:buNone/>
              <a:defRPr/>
            </a:lvl3pPr>
            <a:lvl4pPr lvl="3" rtl="0">
              <a:spcBef>
                <a:spcPts val="0"/>
              </a:spcBef>
              <a:spcAft>
                <a:spcPts val="0"/>
              </a:spcAft>
              <a:buSzPts val="700"/>
              <a:buNone/>
              <a:defRPr/>
            </a:lvl4pPr>
            <a:lvl5pPr lvl="4" rtl="0">
              <a:spcBef>
                <a:spcPts val="0"/>
              </a:spcBef>
              <a:spcAft>
                <a:spcPts val="0"/>
              </a:spcAft>
              <a:buSzPts val="700"/>
              <a:buNone/>
              <a:defRPr/>
            </a:lvl5pPr>
            <a:lvl6pPr lvl="5" rtl="0">
              <a:spcBef>
                <a:spcPts val="0"/>
              </a:spcBef>
              <a:spcAft>
                <a:spcPts val="0"/>
              </a:spcAft>
              <a:buSzPts val="700"/>
              <a:buNone/>
              <a:defRPr/>
            </a:lvl6pPr>
            <a:lvl7pPr lvl="6" rtl="0">
              <a:spcBef>
                <a:spcPts val="0"/>
              </a:spcBef>
              <a:spcAft>
                <a:spcPts val="0"/>
              </a:spcAft>
              <a:buSzPts val="700"/>
              <a:buNone/>
              <a:defRPr/>
            </a:lvl7pPr>
            <a:lvl8pPr lvl="7" rtl="0">
              <a:spcBef>
                <a:spcPts val="0"/>
              </a:spcBef>
              <a:spcAft>
                <a:spcPts val="0"/>
              </a:spcAft>
              <a:buSzPts val="700"/>
              <a:buNone/>
              <a:defRPr/>
            </a:lvl8pPr>
            <a:lvl9pPr lvl="8" rtl="0">
              <a:spcBef>
                <a:spcPts val="0"/>
              </a:spcBef>
              <a:spcAft>
                <a:spcPts val="0"/>
              </a:spcAft>
              <a:buSzPts val="700"/>
              <a:buNone/>
              <a:defRPr/>
            </a:lvl9pPr>
          </a:lstStyle>
          <a:p/>
        </p:txBody>
      </p:sp>
      <p:sp>
        <p:nvSpPr>
          <p:cNvPr id="127" name="Google Shape;127;p25"/>
          <p:cNvSpPr txBox="1"/>
          <p:nvPr>
            <p:ph idx="1" type="body"/>
          </p:nvPr>
        </p:nvSpPr>
        <p:spPr>
          <a:xfrm rot="5400000">
            <a:off x="-1458759" y="1911493"/>
            <a:ext cx="5710500" cy="2424600"/>
          </a:xfrm>
          <a:prstGeom prst="rect">
            <a:avLst/>
          </a:prstGeom>
          <a:noFill/>
          <a:ln>
            <a:noFill/>
          </a:ln>
        </p:spPr>
        <p:txBody>
          <a:bodyPr anchorCtr="0" anchor="t" bIns="22850" lIns="45725" spcFirstLastPara="1" rIns="45725" wrap="square" tIns="22850">
            <a:noAutofit/>
          </a:bodyPr>
          <a:lstStyle>
            <a:lvl1pPr indent="-285750" lvl="0" marL="457200" rtl="0" algn="l">
              <a:spcBef>
                <a:spcPts val="200"/>
              </a:spcBef>
              <a:spcAft>
                <a:spcPts val="0"/>
              </a:spcAft>
              <a:buClr>
                <a:schemeClr val="dk1"/>
              </a:buClr>
              <a:buSzPts val="900"/>
              <a:buChar char="•"/>
              <a:defRPr/>
            </a:lvl1pPr>
            <a:lvl2pPr indent="-285750" lvl="1" marL="914400" rtl="0" algn="l">
              <a:spcBef>
                <a:spcPts val="200"/>
              </a:spcBef>
              <a:spcAft>
                <a:spcPts val="0"/>
              </a:spcAft>
              <a:buClr>
                <a:schemeClr val="dk1"/>
              </a:buClr>
              <a:buSzPts val="900"/>
              <a:buChar char="–"/>
              <a:defRPr/>
            </a:lvl2pPr>
            <a:lvl3pPr indent="-285750" lvl="2" marL="1371600" rtl="0" algn="l">
              <a:spcBef>
                <a:spcPts val="200"/>
              </a:spcBef>
              <a:spcAft>
                <a:spcPts val="0"/>
              </a:spcAft>
              <a:buClr>
                <a:schemeClr val="dk1"/>
              </a:buClr>
              <a:buSzPts val="900"/>
              <a:buChar char="•"/>
              <a:defRPr/>
            </a:lvl3pPr>
            <a:lvl4pPr indent="-285750" lvl="3" marL="1828800" rtl="0" algn="l">
              <a:spcBef>
                <a:spcPts val="200"/>
              </a:spcBef>
              <a:spcAft>
                <a:spcPts val="0"/>
              </a:spcAft>
              <a:buClr>
                <a:schemeClr val="dk1"/>
              </a:buClr>
              <a:buSzPts val="900"/>
              <a:buChar char="–"/>
              <a:defRPr/>
            </a:lvl4pPr>
            <a:lvl5pPr indent="-285750" lvl="4" marL="2286000" rtl="0" algn="l">
              <a:spcBef>
                <a:spcPts val="200"/>
              </a:spcBef>
              <a:spcAft>
                <a:spcPts val="0"/>
              </a:spcAft>
              <a:buClr>
                <a:schemeClr val="dk1"/>
              </a:buClr>
              <a:buSzPts val="900"/>
              <a:buChar char="»"/>
              <a:defRPr/>
            </a:lvl5pPr>
            <a:lvl6pPr indent="-285750" lvl="5" marL="2743200" rtl="0" algn="l">
              <a:spcBef>
                <a:spcPts val="200"/>
              </a:spcBef>
              <a:spcAft>
                <a:spcPts val="0"/>
              </a:spcAft>
              <a:buClr>
                <a:schemeClr val="dk1"/>
              </a:buClr>
              <a:buSzPts val="900"/>
              <a:buChar char="•"/>
              <a:defRPr/>
            </a:lvl6pPr>
            <a:lvl7pPr indent="-285750" lvl="6" marL="3200400" rtl="0" algn="l">
              <a:spcBef>
                <a:spcPts val="200"/>
              </a:spcBef>
              <a:spcAft>
                <a:spcPts val="0"/>
              </a:spcAft>
              <a:buClr>
                <a:schemeClr val="dk1"/>
              </a:buClr>
              <a:buSzPts val="900"/>
              <a:buChar char="•"/>
              <a:defRPr/>
            </a:lvl7pPr>
            <a:lvl8pPr indent="-285750" lvl="7" marL="3657600" rtl="0" algn="l">
              <a:spcBef>
                <a:spcPts val="200"/>
              </a:spcBef>
              <a:spcAft>
                <a:spcPts val="0"/>
              </a:spcAft>
              <a:buClr>
                <a:schemeClr val="dk1"/>
              </a:buClr>
              <a:buSzPts val="900"/>
              <a:buChar char="•"/>
              <a:defRPr/>
            </a:lvl8pPr>
            <a:lvl9pPr indent="-285750" lvl="8" marL="4114800" rtl="0" algn="l">
              <a:spcBef>
                <a:spcPts val="200"/>
              </a:spcBef>
              <a:spcAft>
                <a:spcPts val="0"/>
              </a:spcAft>
              <a:buClr>
                <a:schemeClr val="dk1"/>
              </a:buClr>
              <a:buSzPts val="900"/>
              <a:buChar char="•"/>
              <a:defRPr/>
            </a:lvl9pPr>
          </a:lstStyle>
          <a:p/>
        </p:txBody>
      </p:sp>
      <p:sp>
        <p:nvSpPr>
          <p:cNvPr id="128" name="Google Shape;128;p25"/>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rtl="0" algn="l">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29" name="Google Shape;129;p25"/>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rtl="0" algn="ctr">
              <a:spcBef>
                <a:spcPts val="0"/>
              </a:spcBef>
              <a:spcAft>
                <a:spcPts val="0"/>
              </a:spcAft>
              <a:buSzPts val="700"/>
              <a:buNone/>
              <a:defRPr/>
            </a:lvl1pPr>
            <a:lvl2pPr lvl="1" rtl="0" algn="l">
              <a:spcBef>
                <a:spcPts val="0"/>
              </a:spcBef>
              <a:spcAft>
                <a:spcPts val="0"/>
              </a:spcAft>
              <a:buSzPts val="700"/>
              <a:buNone/>
              <a:defRPr/>
            </a:lvl2pPr>
            <a:lvl3pPr lvl="2" rtl="0" algn="l">
              <a:spcBef>
                <a:spcPts val="0"/>
              </a:spcBef>
              <a:spcAft>
                <a:spcPts val="0"/>
              </a:spcAft>
              <a:buSzPts val="700"/>
              <a:buNone/>
              <a:defRPr/>
            </a:lvl3pPr>
            <a:lvl4pPr lvl="3" rtl="0" algn="l">
              <a:spcBef>
                <a:spcPts val="0"/>
              </a:spcBef>
              <a:spcAft>
                <a:spcPts val="0"/>
              </a:spcAft>
              <a:buSzPts val="700"/>
              <a:buNone/>
              <a:defRPr/>
            </a:lvl4pPr>
            <a:lvl5pPr lvl="4" rtl="0" algn="l">
              <a:spcBef>
                <a:spcPts val="0"/>
              </a:spcBef>
              <a:spcAft>
                <a:spcPts val="0"/>
              </a:spcAft>
              <a:buSzPts val="700"/>
              <a:buNone/>
              <a:defRPr/>
            </a:lvl5pPr>
            <a:lvl6pPr lvl="5" rtl="0" algn="l">
              <a:spcBef>
                <a:spcPts val="0"/>
              </a:spcBef>
              <a:spcAft>
                <a:spcPts val="0"/>
              </a:spcAft>
              <a:buSzPts val="700"/>
              <a:buNone/>
              <a:defRPr/>
            </a:lvl6pPr>
            <a:lvl7pPr lvl="6" rtl="0" algn="l">
              <a:spcBef>
                <a:spcPts val="0"/>
              </a:spcBef>
              <a:spcAft>
                <a:spcPts val="0"/>
              </a:spcAft>
              <a:buSzPts val="700"/>
              <a:buNone/>
              <a:defRPr/>
            </a:lvl7pPr>
            <a:lvl8pPr lvl="7" rtl="0" algn="l">
              <a:spcBef>
                <a:spcPts val="0"/>
              </a:spcBef>
              <a:spcAft>
                <a:spcPts val="0"/>
              </a:spcAft>
              <a:buSzPts val="700"/>
              <a:buNone/>
              <a:defRPr/>
            </a:lvl8pPr>
            <a:lvl9pPr lvl="8" rtl="0" algn="l">
              <a:spcBef>
                <a:spcPts val="0"/>
              </a:spcBef>
              <a:spcAft>
                <a:spcPts val="0"/>
              </a:spcAft>
              <a:buSzPts val="700"/>
              <a:buNone/>
              <a:defRPr/>
            </a:lvl9pPr>
          </a:lstStyle>
          <a:p/>
        </p:txBody>
      </p:sp>
      <p:sp>
        <p:nvSpPr>
          <p:cNvPr id="130" name="Google Shape;130;p25"/>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rner Blob – Blue – Light">
  <p:cSld name="BLANK_3_1_1_1_1_2_1_1_1_1_1_1_1_1_1_1_1_1_1_1_1_1_1_1_1_1_2_1">
    <p:bg>
      <p:bgPr>
        <a:solidFill>
          <a:srgbClr val="FFFFFF"/>
        </a:solidFill>
      </p:bgPr>
    </p:bg>
    <p:spTree>
      <p:nvGrpSpPr>
        <p:cNvPr id="131" name="Shape 131"/>
        <p:cNvGrpSpPr/>
        <p:nvPr/>
      </p:nvGrpSpPr>
      <p:grpSpPr>
        <a:xfrm>
          <a:off x="0" y="0"/>
          <a:ext cx="0" cy="0"/>
          <a:chOff x="0" y="0"/>
          <a:chExt cx="0" cy="0"/>
        </a:xfrm>
      </p:grpSpPr>
      <p:sp>
        <p:nvSpPr>
          <p:cNvPr id="132" name="Google Shape;132;p26"/>
          <p:cNvSpPr txBox="1"/>
          <p:nvPr>
            <p:ph type="title"/>
          </p:nvPr>
        </p:nvSpPr>
        <p:spPr>
          <a:xfrm>
            <a:off x="584975" y="349214"/>
            <a:ext cx="5013900" cy="636000"/>
          </a:xfrm>
          <a:prstGeom prst="rect">
            <a:avLst/>
          </a:prstGeom>
        </p:spPr>
        <p:txBody>
          <a:bodyPr anchorCtr="0" anchor="t" bIns="22850" lIns="45725" spcFirstLastPara="1" rIns="45725" wrap="square" tIns="22850">
            <a:noAutofit/>
          </a:bodyPr>
          <a:lstStyle>
            <a:lvl1pPr lvl="0" rtl="0">
              <a:spcBef>
                <a:spcPts val="0"/>
              </a:spcBef>
              <a:spcAft>
                <a:spcPts val="0"/>
              </a:spcAft>
              <a:buNone/>
              <a:defRPr>
                <a:solidFill>
                  <a:srgbClr val="2D3E50"/>
                </a:solidFill>
              </a:defRPr>
            </a:lvl1pPr>
            <a:lvl2pPr lvl="1" rtl="0">
              <a:spcBef>
                <a:spcPts val="0"/>
              </a:spcBef>
              <a:spcAft>
                <a:spcPts val="0"/>
              </a:spcAft>
              <a:buNone/>
              <a:defRPr>
                <a:solidFill>
                  <a:srgbClr val="2D3E50"/>
                </a:solidFill>
              </a:defRPr>
            </a:lvl2pPr>
            <a:lvl3pPr lvl="2" rtl="0">
              <a:spcBef>
                <a:spcPts val="0"/>
              </a:spcBef>
              <a:spcAft>
                <a:spcPts val="0"/>
              </a:spcAft>
              <a:buNone/>
              <a:defRPr>
                <a:solidFill>
                  <a:srgbClr val="2D3E50"/>
                </a:solidFill>
              </a:defRPr>
            </a:lvl3pPr>
            <a:lvl4pPr lvl="3" rtl="0">
              <a:spcBef>
                <a:spcPts val="0"/>
              </a:spcBef>
              <a:spcAft>
                <a:spcPts val="0"/>
              </a:spcAft>
              <a:buNone/>
              <a:defRPr>
                <a:solidFill>
                  <a:srgbClr val="2D3E50"/>
                </a:solidFill>
              </a:defRPr>
            </a:lvl4pPr>
            <a:lvl5pPr lvl="4" rtl="0">
              <a:spcBef>
                <a:spcPts val="0"/>
              </a:spcBef>
              <a:spcAft>
                <a:spcPts val="0"/>
              </a:spcAft>
              <a:buNone/>
              <a:defRPr>
                <a:solidFill>
                  <a:srgbClr val="2D3E50"/>
                </a:solidFill>
              </a:defRPr>
            </a:lvl5pPr>
            <a:lvl6pPr lvl="5" rtl="0">
              <a:spcBef>
                <a:spcPts val="0"/>
              </a:spcBef>
              <a:spcAft>
                <a:spcPts val="0"/>
              </a:spcAft>
              <a:buNone/>
              <a:defRPr>
                <a:solidFill>
                  <a:srgbClr val="2D3E50"/>
                </a:solidFill>
              </a:defRPr>
            </a:lvl6pPr>
            <a:lvl7pPr lvl="6" rtl="0">
              <a:spcBef>
                <a:spcPts val="0"/>
              </a:spcBef>
              <a:spcAft>
                <a:spcPts val="0"/>
              </a:spcAft>
              <a:buNone/>
              <a:defRPr>
                <a:solidFill>
                  <a:srgbClr val="2D3E50"/>
                </a:solidFill>
              </a:defRPr>
            </a:lvl7pPr>
            <a:lvl8pPr lvl="7" rtl="0">
              <a:spcBef>
                <a:spcPts val="0"/>
              </a:spcBef>
              <a:spcAft>
                <a:spcPts val="0"/>
              </a:spcAft>
              <a:buNone/>
              <a:defRPr>
                <a:solidFill>
                  <a:srgbClr val="2D3E50"/>
                </a:solidFill>
              </a:defRPr>
            </a:lvl8pPr>
            <a:lvl9pPr lvl="8" rtl="0">
              <a:spcBef>
                <a:spcPts val="0"/>
              </a:spcBef>
              <a:spcAft>
                <a:spcPts val="0"/>
              </a:spcAft>
              <a:buNone/>
              <a:defRPr>
                <a:solidFill>
                  <a:srgbClr val="2D3E50"/>
                </a:solidFill>
              </a:defRPr>
            </a:lvl9pPr>
          </a:lstStyle>
          <a:p/>
        </p:txBody>
      </p:sp>
      <p:pic>
        <p:nvPicPr>
          <p:cNvPr id="133" name="Google Shape;133;p26"/>
          <p:cNvPicPr preferRelativeResize="0"/>
          <p:nvPr/>
        </p:nvPicPr>
        <p:blipFill rotWithShape="1">
          <a:blip r:embed="rId2">
            <a:alphaModFix/>
          </a:blip>
          <a:srcRect b="12637" l="-28212" r="49756" t="-27211"/>
          <a:stretch/>
        </p:blipFill>
        <p:spPr>
          <a:xfrm rot="-5400000">
            <a:off x="6134100" y="-304800"/>
            <a:ext cx="2705100" cy="3314700"/>
          </a:xfrm>
          <a:prstGeom prst="rect">
            <a:avLst/>
          </a:prstGeom>
          <a:noFill/>
          <a:ln>
            <a:noFill/>
          </a:ln>
        </p:spPr>
      </p:pic>
      <p:pic>
        <p:nvPicPr>
          <p:cNvPr id="134" name="Google Shape;134;p26"/>
          <p:cNvPicPr preferRelativeResize="0"/>
          <p:nvPr/>
        </p:nvPicPr>
        <p:blipFill>
          <a:blip r:embed="rId3">
            <a:alphaModFix/>
          </a:blip>
          <a:stretch>
            <a:fillRect/>
          </a:stretch>
        </p:blipFill>
        <p:spPr>
          <a:xfrm>
            <a:off x="8441728" y="4422125"/>
            <a:ext cx="585216" cy="6144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 Type="http://schemas.openxmlformats.org/officeDocument/2006/relationships/image" Target="../media/image2.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5" Type="http://schemas.openxmlformats.org/officeDocument/2006/relationships/theme" Target="../theme/theme3.xml"/><Relationship Id="rId14" Type="http://schemas.openxmlformats.org/officeDocument/2006/relationships/slideLayout" Target="../slideLayouts/slideLayout2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DD43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0"/>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184150" y="191976"/>
            <a:ext cx="3314700" cy="798900"/>
          </a:xfrm>
          <a:prstGeom prst="rect">
            <a:avLst/>
          </a:prstGeom>
          <a:noFill/>
          <a:ln>
            <a:noFill/>
          </a:ln>
        </p:spPr>
        <p:txBody>
          <a:bodyPr anchorCtr="0" anchor="ctr" bIns="22850" lIns="45725" spcFirstLastPara="1" rIns="45725" wrap="square" tIns="22850">
            <a:noAutofit/>
          </a:bodyPr>
          <a:lstStyle>
            <a:lvl1pPr lvl="0" marR="0" rtl="0" algn="ctr">
              <a:spcBef>
                <a:spcPts val="0"/>
              </a:spcBef>
              <a:spcAft>
                <a:spcPts val="0"/>
              </a:spcAft>
              <a:buClr>
                <a:schemeClr val="dk1"/>
              </a:buClr>
              <a:buSzPts val="2200"/>
              <a:buFont typeface="Calibri"/>
              <a:buNone/>
              <a:defRPr b="0" i="0" sz="2200" u="none" cap="none" strike="noStrike">
                <a:solidFill>
                  <a:schemeClr val="dk1"/>
                </a:solidFill>
                <a:latin typeface="Calibri"/>
                <a:ea typeface="Calibri"/>
                <a:cs typeface="Calibri"/>
                <a:sym typeface="Calibri"/>
              </a:defRPr>
            </a:lvl1pPr>
            <a:lvl2pPr lvl="1" rtl="0">
              <a:spcBef>
                <a:spcPts val="0"/>
              </a:spcBef>
              <a:spcAft>
                <a:spcPts val="0"/>
              </a:spcAft>
              <a:buSzPts val="700"/>
              <a:buNone/>
              <a:defRPr sz="900"/>
            </a:lvl2pPr>
            <a:lvl3pPr lvl="2" rtl="0">
              <a:spcBef>
                <a:spcPts val="0"/>
              </a:spcBef>
              <a:spcAft>
                <a:spcPts val="0"/>
              </a:spcAft>
              <a:buSzPts val="700"/>
              <a:buNone/>
              <a:defRPr sz="900"/>
            </a:lvl3pPr>
            <a:lvl4pPr lvl="3" rtl="0">
              <a:spcBef>
                <a:spcPts val="0"/>
              </a:spcBef>
              <a:spcAft>
                <a:spcPts val="0"/>
              </a:spcAft>
              <a:buSzPts val="700"/>
              <a:buNone/>
              <a:defRPr sz="900"/>
            </a:lvl4pPr>
            <a:lvl5pPr lvl="4" rtl="0">
              <a:spcBef>
                <a:spcPts val="0"/>
              </a:spcBef>
              <a:spcAft>
                <a:spcPts val="0"/>
              </a:spcAft>
              <a:buSzPts val="700"/>
              <a:buNone/>
              <a:defRPr sz="900"/>
            </a:lvl5pPr>
            <a:lvl6pPr lvl="5" rtl="0">
              <a:spcBef>
                <a:spcPts val="0"/>
              </a:spcBef>
              <a:spcAft>
                <a:spcPts val="0"/>
              </a:spcAft>
              <a:buSzPts val="700"/>
              <a:buNone/>
              <a:defRPr sz="900"/>
            </a:lvl6pPr>
            <a:lvl7pPr lvl="6" rtl="0">
              <a:spcBef>
                <a:spcPts val="0"/>
              </a:spcBef>
              <a:spcAft>
                <a:spcPts val="0"/>
              </a:spcAft>
              <a:buSzPts val="700"/>
              <a:buNone/>
              <a:defRPr sz="900"/>
            </a:lvl7pPr>
            <a:lvl8pPr lvl="7" rtl="0">
              <a:spcBef>
                <a:spcPts val="0"/>
              </a:spcBef>
              <a:spcAft>
                <a:spcPts val="0"/>
              </a:spcAft>
              <a:buSzPts val="700"/>
              <a:buNone/>
              <a:defRPr sz="900"/>
            </a:lvl8pPr>
            <a:lvl9pPr lvl="8" rtl="0">
              <a:spcBef>
                <a:spcPts val="0"/>
              </a:spcBef>
              <a:spcAft>
                <a:spcPts val="0"/>
              </a:spcAft>
              <a:buSzPts val="700"/>
              <a:buNone/>
              <a:defRPr sz="900"/>
            </a:lvl9pPr>
          </a:lstStyle>
          <a:p/>
        </p:txBody>
      </p:sp>
      <p:sp>
        <p:nvSpPr>
          <p:cNvPr id="52" name="Google Shape;52;p13"/>
          <p:cNvSpPr txBox="1"/>
          <p:nvPr>
            <p:ph idx="1" type="body"/>
          </p:nvPr>
        </p:nvSpPr>
        <p:spPr>
          <a:xfrm>
            <a:off x="184150" y="1118558"/>
            <a:ext cx="3314700" cy="3163800"/>
          </a:xfrm>
          <a:prstGeom prst="rect">
            <a:avLst/>
          </a:prstGeom>
          <a:noFill/>
          <a:ln>
            <a:noFill/>
          </a:ln>
        </p:spPr>
        <p:txBody>
          <a:bodyPr anchorCtr="0" anchor="t" bIns="22850" lIns="45725" spcFirstLastPara="1" rIns="45725" wrap="square" tIns="22850">
            <a:noAutofit/>
          </a:bodyPr>
          <a:lstStyle>
            <a:lvl1pPr indent="-330200" lvl="0" marL="457200" marR="0" rtl="0" algn="l">
              <a:spcBef>
                <a:spcPts val="3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1pPr>
            <a:lvl2pPr indent="-317500" lvl="1" marL="914400" marR="0" rtl="0" algn="l">
              <a:spcBef>
                <a:spcPts val="3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2pPr>
            <a:lvl3pPr indent="-304800" lvl="2" marL="1371600" marR="0" rtl="0" algn="l">
              <a:spcBef>
                <a:spcPts val="200"/>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3pPr>
            <a:lvl4pPr indent="-292100" lvl="3" marL="18288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4pPr>
            <a:lvl5pPr indent="-292100" lvl="4" marL="22860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5pPr>
            <a:lvl6pPr indent="-292100" lvl="5" marL="27432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184150" y="4443160"/>
            <a:ext cx="859500" cy="255300"/>
          </a:xfrm>
          <a:prstGeom prst="rect">
            <a:avLst/>
          </a:prstGeom>
          <a:noFill/>
          <a:ln>
            <a:noFill/>
          </a:ln>
        </p:spPr>
        <p:txBody>
          <a:bodyPr anchorCtr="0" anchor="ctr" bIns="22850" lIns="45725" spcFirstLastPara="1" rIns="45725" wrap="square" tIns="22850">
            <a:noAutofit/>
          </a:bodyPr>
          <a:lstStyle>
            <a:lvl1pPr lvl="0" marR="0" rtl="0" algn="l">
              <a:spcBef>
                <a:spcPts val="0"/>
              </a:spcBef>
              <a:spcAft>
                <a:spcPts val="0"/>
              </a:spcAft>
              <a:buSzPts val="700"/>
              <a:buNone/>
              <a:defRPr b="0" i="0" sz="600" u="none" cap="none" strike="noStrike">
                <a:solidFill>
                  <a:srgbClr val="888888"/>
                </a:solidFill>
                <a:latin typeface="Calibri"/>
                <a:ea typeface="Calibri"/>
                <a:cs typeface="Calibri"/>
                <a:sym typeface="Calibri"/>
              </a:defRPr>
            </a:lvl1pPr>
            <a:lvl2pPr lvl="1"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2pPr>
            <a:lvl3pPr lvl="2"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3pPr>
            <a:lvl4pPr lvl="3"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4pPr>
            <a:lvl5pPr lvl="4"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5pPr>
            <a:lvl6pPr lvl="5"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6pPr>
            <a:lvl7pPr lvl="6"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7pPr>
            <a:lvl8pPr lvl="7"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8pPr>
            <a:lvl9pPr lvl="8"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1258358" y="4443160"/>
            <a:ext cx="1166400" cy="255300"/>
          </a:xfrm>
          <a:prstGeom prst="rect">
            <a:avLst/>
          </a:prstGeom>
          <a:noFill/>
          <a:ln>
            <a:noFill/>
          </a:ln>
        </p:spPr>
        <p:txBody>
          <a:bodyPr anchorCtr="0" anchor="ctr" bIns="22850" lIns="45725" spcFirstLastPara="1" rIns="45725" wrap="square" tIns="22850">
            <a:noAutofit/>
          </a:bodyPr>
          <a:lstStyle>
            <a:lvl1pPr lvl="0" marR="0" rtl="0" algn="ctr">
              <a:spcBef>
                <a:spcPts val="0"/>
              </a:spcBef>
              <a:spcAft>
                <a:spcPts val="0"/>
              </a:spcAft>
              <a:buSzPts val="700"/>
              <a:buNone/>
              <a:defRPr b="0" i="0" sz="600" u="none" cap="none" strike="noStrike">
                <a:solidFill>
                  <a:srgbClr val="888888"/>
                </a:solidFill>
                <a:latin typeface="Calibri"/>
                <a:ea typeface="Calibri"/>
                <a:cs typeface="Calibri"/>
                <a:sym typeface="Calibri"/>
              </a:defRPr>
            </a:lvl1pPr>
            <a:lvl2pPr lvl="1"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2pPr>
            <a:lvl3pPr lvl="2"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3pPr>
            <a:lvl4pPr lvl="3"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4pPr>
            <a:lvl5pPr lvl="4"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5pPr>
            <a:lvl6pPr lvl="5"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6pPr>
            <a:lvl7pPr lvl="6"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7pPr>
            <a:lvl8pPr lvl="7"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8pPr>
            <a:lvl9pPr lvl="8"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2639484" y="4443160"/>
            <a:ext cx="859500" cy="255300"/>
          </a:xfrm>
          <a:prstGeom prst="rect">
            <a:avLst/>
          </a:prstGeom>
          <a:noFill/>
          <a:ln>
            <a:noFill/>
          </a:ln>
        </p:spPr>
        <p:txBody>
          <a:bodyPr anchorCtr="0" anchor="ctr" bIns="22850" lIns="45725" spcFirstLastPara="1" rIns="45725" wrap="square" tIns="22850">
            <a:noAutofit/>
          </a:bodyPr>
          <a:lstStyle>
            <a:lvl1pPr indent="0" lvl="0" marL="0" marR="0" rtl="0" algn="r">
              <a:spcBef>
                <a:spcPts val="0"/>
              </a:spcBef>
              <a:buNone/>
              <a:defRPr b="0" i="0" sz="600" u="none" cap="none" strike="noStrike">
                <a:solidFill>
                  <a:srgbClr val="888888"/>
                </a:solidFill>
                <a:latin typeface="Calibri"/>
                <a:ea typeface="Calibri"/>
                <a:cs typeface="Calibri"/>
                <a:sym typeface="Calibri"/>
              </a:defRPr>
            </a:lvl1pPr>
            <a:lvl2pPr indent="0" lvl="1" marL="0" marR="0" rtl="0" algn="r">
              <a:spcBef>
                <a:spcPts val="0"/>
              </a:spcBef>
              <a:buNone/>
              <a:defRPr b="0" i="0" sz="600" u="none" cap="none" strike="noStrike">
                <a:solidFill>
                  <a:srgbClr val="888888"/>
                </a:solidFill>
                <a:latin typeface="Calibri"/>
                <a:ea typeface="Calibri"/>
                <a:cs typeface="Calibri"/>
                <a:sym typeface="Calibri"/>
              </a:defRPr>
            </a:lvl2pPr>
            <a:lvl3pPr indent="0" lvl="2" marL="0" marR="0" rtl="0" algn="r">
              <a:spcBef>
                <a:spcPts val="0"/>
              </a:spcBef>
              <a:buNone/>
              <a:defRPr b="0" i="0" sz="600" u="none" cap="none" strike="noStrike">
                <a:solidFill>
                  <a:srgbClr val="888888"/>
                </a:solidFill>
                <a:latin typeface="Calibri"/>
                <a:ea typeface="Calibri"/>
                <a:cs typeface="Calibri"/>
                <a:sym typeface="Calibri"/>
              </a:defRPr>
            </a:lvl3pPr>
            <a:lvl4pPr indent="0" lvl="3" marL="0" marR="0" rtl="0" algn="r">
              <a:spcBef>
                <a:spcPts val="0"/>
              </a:spcBef>
              <a:buNone/>
              <a:defRPr b="0" i="0" sz="600" u="none" cap="none" strike="noStrike">
                <a:solidFill>
                  <a:srgbClr val="888888"/>
                </a:solidFill>
                <a:latin typeface="Calibri"/>
                <a:ea typeface="Calibri"/>
                <a:cs typeface="Calibri"/>
                <a:sym typeface="Calibri"/>
              </a:defRPr>
            </a:lvl4pPr>
            <a:lvl5pPr indent="0" lvl="4" marL="0" marR="0" rtl="0" algn="r">
              <a:spcBef>
                <a:spcPts val="0"/>
              </a:spcBef>
              <a:buNone/>
              <a:defRPr b="0" i="0" sz="600" u="none" cap="none" strike="noStrike">
                <a:solidFill>
                  <a:srgbClr val="888888"/>
                </a:solidFill>
                <a:latin typeface="Calibri"/>
                <a:ea typeface="Calibri"/>
                <a:cs typeface="Calibri"/>
                <a:sym typeface="Calibri"/>
              </a:defRPr>
            </a:lvl5pPr>
            <a:lvl6pPr indent="0" lvl="5" marL="0" marR="0" rtl="0" algn="r">
              <a:spcBef>
                <a:spcPts val="0"/>
              </a:spcBef>
              <a:buNone/>
              <a:defRPr b="0" i="0" sz="600" u="none" cap="none" strike="noStrike">
                <a:solidFill>
                  <a:srgbClr val="888888"/>
                </a:solidFill>
                <a:latin typeface="Calibri"/>
                <a:ea typeface="Calibri"/>
                <a:cs typeface="Calibri"/>
                <a:sym typeface="Calibri"/>
              </a:defRPr>
            </a:lvl6pPr>
            <a:lvl7pPr indent="0" lvl="6" marL="0" marR="0" rtl="0" algn="r">
              <a:spcBef>
                <a:spcPts val="0"/>
              </a:spcBef>
              <a:buNone/>
              <a:defRPr b="0" i="0" sz="600" u="none" cap="none" strike="noStrike">
                <a:solidFill>
                  <a:srgbClr val="888888"/>
                </a:solidFill>
                <a:latin typeface="Calibri"/>
                <a:ea typeface="Calibri"/>
                <a:cs typeface="Calibri"/>
                <a:sym typeface="Calibri"/>
              </a:defRPr>
            </a:lvl7pPr>
            <a:lvl8pPr indent="0" lvl="7" marL="0" marR="0" rtl="0" algn="r">
              <a:spcBef>
                <a:spcPts val="0"/>
              </a:spcBef>
              <a:buNone/>
              <a:defRPr b="0" i="0" sz="600" u="none" cap="none" strike="noStrike">
                <a:solidFill>
                  <a:srgbClr val="888888"/>
                </a:solidFill>
                <a:latin typeface="Calibri"/>
                <a:ea typeface="Calibri"/>
                <a:cs typeface="Calibri"/>
                <a:sym typeface="Calibri"/>
              </a:defRPr>
            </a:lvl8pPr>
            <a:lvl9pPr indent="0" lvl="8" marL="0" marR="0" rtl="0" algn="r">
              <a:spcBef>
                <a:spcPts val="0"/>
              </a:spcBef>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pic>
        <p:nvPicPr>
          <p:cNvPr id="56" name="Google Shape;56;p13"/>
          <p:cNvPicPr preferRelativeResize="0"/>
          <p:nvPr/>
        </p:nvPicPr>
        <p:blipFill>
          <a:blip r:embed="rId1">
            <a:alphaModFix/>
          </a:blip>
          <a:stretch>
            <a:fillRect/>
          </a:stretch>
        </p:blipFill>
        <p:spPr>
          <a:xfrm>
            <a:off x="2845250" y="845000"/>
            <a:ext cx="3453500" cy="3453500"/>
          </a:xfrm>
          <a:prstGeom prst="rect">
            <a:avLst/>
          </a:prstGeom>
          <a:noFill/>
          <a:ln>
            <a:noFill/>
          </a:ln>
        </p:spPr>
      </p:pic>
      <p:sp>
        <p:nvSpPr>
          <p:cNvPr id="57" name="Google Shape;57;p13"/>
          <p:cNvSpPr/>
          <p:nvPr/>
        </p:nvSpPr>
        <p:spPr>
          <a:xfrm>
            <a:off x="2648250" y="956700"/>
            <a:ext cx="3847500" cy="3230100"/>
          </a:xfrm>
          <a:prstGeom prst="rect">
            <a:avLst/>
          </a:prstGeom>
          <a:solidFill>
            <a:srgbClr val="FFF2C0">
              <a:alpha val="9020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nvSpPr>
        <p:spPr>
          <a:xfrm>
            <a:off x="963450" y="2069100"/>
            <a:ext cx="7217100" cy="1005300"/>
          </a:xfrm>
          <a:prstGeom prst="rect">
            <a:avLst/>
          </a:prstGeom>
          <a:noFill/>
          <a:ln>
            <a:noFill/>
          </a:ln>
        </p:spPr>
        <p:txBody>
          <a:bodyPr anchorCtr="0" anchor="t" bIns="0" lIns="0" spcFirstLastPara="1" rIns="0" wrap="square" tIns="0">
            <a:noAutofit/>
          </a:bodyPr>
          <a:lstStyle/>
          <a:p>
            <a:pPr indent="0" lvl="0" marL="0" marR="0" rtl="0" algn="ctr">
              <a:lnSpc>
                <a:spcPct val="121052"/>
              </a:lnSpc>
              <a:spcBef>
                <a:spcPts val="0"/>
              </a:spcBef>
              <a:spcAft>
                <a:spcPts val="0"/>
              </a:spcAft>
              <a:buNone/>
            </a:pPr>
            <a:r>
              <a:rPr lang="en" sz="2300">
                <a:solidFill>
                  <a:srgbClr val="2C2D2C"/>
                </a:solidFill>
                <a:latin typeface="Montserrat"/>
                <a:ea typeface="Montserrat"/>
                <a:cs typeface="Montserrat"/>
                <a:sym typeface="Montserrat"/>
              </a:rPr>
              <a:t>APAC Design Program</a:t>
            </a:r>
            <a:endParaRPr sz="2300">
              <a:solidFill>
                <a:srgbClr val="2C2D2C"/>
              </a:solidFill>
              <a:latin typeface="Montserrat"/>
              <a:ea typeface="Montserrat"/>
              <a:cs typeface="Montserrat"/>
              <a:sym typeface="Montserrat"/>
            </a:endParaRPr>
          </a:p>
          <a:p>
            <a:pPr indent="0" lvl="0" marL="0" marR="0" rtl="0" algn="ctr">
              <a:lnSpc>
                <a:spcPct val="121052"/>
              </a:lnSpc>
              <a:spcBef>
                <a:spcPts val="0"/>
              </a:spcBef>
              <a:spcAft>
                <a:spcPts val="0"/>
              </a:spcAft>
              <a:buNone/>
            </a:pPr>
            <a:r>
              <a:rPr b="1" lang="en" sz="4400">
                <a:solidFill>
                  <a:srgbClr val="2C2D2C"/>
                </a:solidFill>
                <a:latin typeface="Montserrat"/>
                <a:ea typeface="Montserrat"/>
                <a:cs typeface="Montserrat"/>
                <a:sym typeface="Montserrat"/>
              </a:rPr>
              <a:t>Design Troubleshooting</a:t>
            </a:r>
            <a:endParaRPr b="1" i="0" sz="6500" u="none" cap="none" strike="noStrike">
              <a:solidFill>
                <a:srgbClr val="000000"/>
              </a:solidFill>
              <a:latin typeface="Montserrat"/>
              <a:ea typeface="Montserrat"/>
              <a:cs typeface="Montserrat"/>
              <a:sym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nvSpPr>
        <p:spPr>
          <a:xfrm>
            <a:off x="1872150" y="669675"/>
            <a:ext cx="5399700" cy="62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200">
                <a:solidFill>
                  <a:schemeClr val="dk1"/>
                </a:solidFill>
                <a:latin typeface="Montserrat"/>
                <a:ea typeface="Montserrat"/>
                <a:cs typeface="Montserrat"/>
                <a:sym typeface="Montserrat"/>
              </a:rPr>
              <a:t>Values</a:t>
            </a:r>
            <a:endParaRPr b="1" sz="3200">
              <a:solidFill>
                <a:schemeClr val="dk1"/>
              </a:solidFill>
              <a:latin typeface="Montserrat"/>
              <a:ea typeface="Montserrat"/>
              <a:cs typeface="Montserrat"/>
              <a:sym typeface="Montserrat"/>
            </a:endParaRPr>
          </a:p>
        </p:txBody>
      </p:sp>
      <p:grpSp>
        <p:nvGrpSpPr>
          <p:cNvPr id="145" name="Google Shape;145;p28"/>
          <p:cNvGrpSpPr/>
          <p:nvPr/>
        </p:nvGrpSpPr>
        <p:grpSpPr>
          <a:xfrm>
            <a:off x="4554078" y="1824700"/>
            <a:ext cx="2961600" cy="1613402"/>
            <a:chOff x="4554078" y="1824700"/>
            <a:chExt cx="2961600" cy="1613402"/>
          </a:xfrm>
        </p:grpSpPr>
        <p:sp>
          <p:nvSpPr>
            <p:cNvPr id="146" name="Google Shape;146;p28"/>
            <p:cNvSpPr txBox="1"/>
            <p:nvPr/>
          </p:nvSpPr>
          <p:spPr>
            <a:xfrm>
              <a:off x="4554078" y="2934102"/>
              <a:ext cx="2961600" cy="504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a:latin typeface="Montserrat"/>
                  <a:ea typeface="Montserrat"/>
                  <a:cs typeface="Montserrat"/>
                  <a:sym typeface="Montserrat"/>
                </a:rPr>
                <a:t>Show Grit</a:t>
              </a:r>
              <a:endParaRPr b="1">
                <a:latin typeface="Montserrat"/>
                <a:ea typeface="Montserrat"/>
                <a:cs typeface="Montserrat"/>
                <a:sym typeface="Montserrat"/>
              </a:endParaRPr>
            </a:p>
          </p:txBody>
        </p:sp>
        <p:sp>
          <p:nvSpPr>
            <p:cNvPr id="147" name="Google Shape;147;p28"/>
            <p:cNvSpPr txBox="1"/>
            <p:nvPr/>
          </p:nvSpPr>
          <p:spPr>
            <a:xfrm>
              <a:off x="5096364" y="1824700"/>
              <a:ext cx="1877100" cy="95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rgbClr val="333333"/>
                  </a:solidFill>
                </a:rPr>
                <a:t>🥊</a:t>
              </a:r>
              <a:endParaRPr sz="4800">
                <a:latin typeface="Avenir"/>
                <a:ea typeface="Avenir"/>
                <a:cs typeface="Avenir"/>
                <a:sym typeface="Avenir"/>
              </a:endParaRPr>
            </a:p>
          </p:txBody>
        </p:sp>
      </p:grpSp>
      <p:grpSp>
        <p:nvGrpSpPr>
          <p:cNvPr id="148" name="Google Shape;148;p28"/>
          <p:cNvGrpSpPr/>
          <p:nvPr/>
        </p:nvGrpSpPr>
        <p:grpSpPr>
          <a:xfrm>
            <a:off x="2009475" y="1824708"/>
            <a:ext cx="2199600" cy="1613392"/>
            <a:chOff x="2009475" y="1824708"/>
            <a:chExt cx="2199600" cy="1613392"/>
          </a:xfrm>
        </p:grpSpPr>
        <p:sp>
          <p:nvSpPr>
            <p:cNvPr id="149" name="Google Shape;149;p28"/>
            <p:cNvSpPr txBox="1"/>
            <p:nvPr/>
          </p:nvSpPr>
          <p:spPr>
            <a:xfrm>
              <a:off x="2009475" y="2934100"/>
              <a:ext cx="2199600" cy="504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a:latin typeface="Montserrat"/>
                  <a:ea typeface="Montserrat"/>
                  <a:cs typeface="Montserrat"/>
                  <a:sym typeface="Montserrat"/>
                </a:rPr>
                <a:t>Act Customer-first</a:t>
              </a:r>
              <a:endParaRPr b="1">
                <a:latin typeface="Montserrat"/>
                <a:ea typeface="Montserrat"/>
                <a:cs typeface="Montserrat"/>
                <a:sym typeface="Montserrat"/>
              </a:endParaRPr>
            </a:p>
          </p:txBody>
        </p:sp>
        <p:sp>
          <p:nvSpPr>
            <p:cNvPr id="150" name="Google Shape;150;p28"/>
            <p:cNvSpPr txBox="1"/>
            <p:nvPr/>
          </p:nvSpPr>
          <p:spPr>
            <a:xfrm>
              <a:off x="2612475" y="1824708"/>
              <a:ext cx="993300" cy="95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800">
                  <a:solidFill>
                    <a:srgbClr val="333333"/>
                  </a:solidFill>
                </a:rPr>
                <a:t>🥇</a:t>
              </a:r>
              <a:endParaRPr sz="4800">
                <a:latin typeface="Avenir"/>
                <a:ea typeface="Avenir"/>
                <a:cs typeface="Avenir"/>
                <a:sym typeface="Aveni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nvSpPr>
        <p:spPr>
          <a:xfrm>
            <a:off x="1872150" y="288675"/>
            <a:ext cx="5399700" cy="62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200">
                <a:solidFill>
                  <a:schemeClr val="dk1"/>
                </a:solidFill>
                <a:latin typeface="Montserrat"/>
                <a:ea typeface="Montserrat"/>
                <a:cs typeface="Montserrat"/>
                <a:sym typeface="Montserrat"/>
              </a:rPr>
              <a:t>Competencies</a:t>
            </a:r>
            <a:endParaRPr b="1" sz="3200">
              <a:solidFill>
                <a:schemeClr val="dk1"/>
              </a:solidFill>
              <a:latin typeface="Montserrat"/>
              <a:ea typeface="Montserrat"/>
              <a:cs typeface="Montserrat"/>
              <a:sym typeface="Montserrat"/>
            </a:endParaRPr>
          </a:p>
        </p:txBody>
      </p:sp>
      <p:pic>
        <p:nvPicPr>
          <p:cNvPr id="156" name="Google Shape;156;p29"/>
          <p:cNvPicPr preferRelativeResize="0"/>
          <p:nvPr/>
        </p:nvPicPr>
        <p:blipFill>
          <a:blip r:embed="rId3">
            <a:alphaModFix amt="50000"/>
          </a:blip>
          <a:stretch>
            <a:fillRect/>
          </a:stretch>
        </p:blipFill>
        <p:spPr>
          <a:xfrm>
            <a:off x="6792400" y="1293475"/>
            <a:ext cx="620700" cy="543514"/>
          </a:xfrm>
          <a:prstGeom prst="rect">
            <a:avLst/>
          </a:prstGeom>
          <a:noFill/>
          <a:ln>
            <a:noFill/>
          </a:ln>
        </p:spPr>
      </p:pic>
      <p:pic>
        <p:nvPicPr>
          <p:cNvPr id="157" name="Google Shape;157;p29"/>
          <p:cNvPicPr preferRelativeResize="0"/>
          <p:nvPr/>
        </p:nvPicPr>
        <p:blipFill rotWithShape="1">
          <a:blip r:embed="rId4">
            <a:alphaModFix amt="50000"/>
          </a:blip>
          <a:srcRect b="42672" l="29227" r="29442" t="19065"/>
          <a:stretch/>
        </p:blipFill>
        <p:spPr>
          <a:xfrm>
            <a:off x="4860720" y="1363902"/>
            <a:ext cx="620705" cy="504000"/>
          </a:xfrm>
          <a:prstGeom prst="rect">
            <a:avLst/>
          </a:prstGeom>
          <a:noFill/>
          <a:ln>
            <a:noFill/>
          </a:ln>
        </p:spPr>
      </p:pic>
      <p:sp>
        <p:nvSpPr>
          <p:cNvPr id="158" name="Google Shape;158;p29"/>
          <p:cNvSpPr txBox="1"/>
          <p:nvPr/>
        </p:nvSpPr>
        <p:spPr>
          <a:xfrm>
            <a:off x="779000" y="2734900"/>
            <a:ext cx="1820100" cy="2044500"/>
          </a:xfrm>
          <a:prstGeom prst="rect">
            <a:avLst/>
          </a:prstGeom>
          <a:noFill/>
          <a:ln>
            <a:noFill/>
          </a:ln>
        </p:spPr>
        <p:txBody>
          <a:bodyPr anchorCtr="0" anchor="t" bIns="91425" lIns="91425" spcFirstLastPara="1" rIns="91425" wrap="square" tIns="91425">
            <a:noAutofit/>
          </a:bodyPr>
          <a:lstStyle/>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Sales, Marketing, Service, CRM, </a:t>
            </a:r>
            <a:r>
              <a:rPr lang="en" sz="1200">
                <a:solidFill>
                  <a:srgbClr val="33475B"/>
                </a:solidFill>
                <a:latin typeface="Montserrat"/>
                <a:ea typeface="Montserrat"/>
                <a:cs typeface="Montserrat"/>
                <a:sym typeface="Montserrat"/>
              </a:rPr>
              <a:t>CMS</a:t>
            </a:r>
            <a:r>
              <a:rPr lang="en" sz="1200">
                <a:solidFill>
                  <a:srgbClr val="D9D9D9"/>
                </a:solidFill>
                <a:latin typeface="Montserrat"/>
                <a:ea typeface="Montserrat"/>
                <a:cs typeface="Montserrat"/>
                <a:sym typeface="Montserrat"/>
              </a:rPr>
              <a:t>, Reporting, Ecosystem, Automation, User, Partner, and Asset Management</a:t>
            </a:r>
            <a:endParaRPr sz="1200">
              <a:solidFill>
                <a:srgbClr val="D9D9D9"/>
              </a:solidFill>
              <a:latin typeface="Montserrat"/>
              <a:ea typeface="Montserrat"/>
              <a:cs typeface="Montserrat"/>
              <a:sym typeface="Montserrat"/>
            </a:endParaRPr>
          </a:p>
        </p:txBody>
      </p:sp>
      <p:sp>
        <p:nvSpPr>
          <p:cNvPr id="159" name="Google Shape;159;p29"/>
          <p:cNvSpPr txBox="1"/>
          <p:nvPr/>
        </p:nvSpPr>
        <p:spPr>
          <a:xfrm>
            <a:off x="2729250" y="2734901"/>
            <a:ext cx="1820100" cy="2065800"/>
          </a:xfrm>
          <a:prstGeom prst="rect">
            <a:avLst/>
          </a:prstGeom>
          <a:noFill/>
          <a:ln>
            <a:noFill/>
          </a:ln>
        </p:spPr>
        <p:txBody>
          <a:bodyPr anchorCtr="0" anchor="t" bIns="91425" lIns="91425" spcFirstLastPara="1" rIns="91425" wrap="square" tIns="91425">
            <a:noAutofit/>
          </a:bodyPr>
          <a:lstStyle/>
          <a:p>
            <a:pPr indent="-167640" lvl="0" marL="182880" rtl="0" algn="l">
              <a:lnSpc>
                <a:spcPct val="115000"/>
              </a:lnSpc>
              <a:spcBef>
                <a:spcPts val="0"/>
              </a:spcBef>
              <a:spcAft>
                <a:spcPts val="0"/>
              </a:spcAft>
              <a:buClr>
                <a:srgbClr val="33475B"/>
              </a:buClr>
              <a:buSzPts val="1200"/>
              <a:buFont typeface="Montserrat"/>
              <a:buChar char="●"/>
            </a:pPr>
            <a:r>
              <a:rPr lang="en" sz="1200">
                <a:solidFill>
                  <a:srgbClr val="33475B"/>
                </a:solidFill>
                <a:latin typeface="Montserrat"/>
                <a:ea typeface="Montserrat"/>
                <a:cs typeface="Montserrat"/>
                <a:sym typeface="Montserrat"/>
              </a:rPr>
              <a:t>Troubleshooting</a:t>
            </a:r>
            <a:endParaRPr sz="1200">
              <a:solidFill>
                <a:srgbClr val="33475B"/>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Personal Organization</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Data Fluency</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Channel Adaptability</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Change Management</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Business Acumen</a:t>
            </a:r>
            <a:endParaRPr sz="1200">
              <a:solidFill>
                <a:srgbClr val="D9D9D9"/>
              </a:solidFill>
              <a:latin typeface="Montserrat"/>
              <a:ea typeface="Montserrat"/>
              <a:cs typeface="Montserrat"/>
              <a:sym typeface="Montserrat"/>
            </a:endParaRPr>
          </a:p>
        </p:txBody>
      </p:sp>
      <p:sp>
        <p:nvSpPr>
          <p:cNvPr id="160" name="Google Shape;160;p29"/>
          <p:cNvSpPr txBox="1"/>
          <p:nvPr/>
        </p:nvSpPr>
        <p:spPr>
          <a:xfrm>
            <a:off x="4679494" y="2114550"/>
            <a:ext cx="1567200" cy="50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D9D9D9"/>
                </a:solidFill>
                <a:latin typeface="Montserrat"/>
                <a:ea typeface="Montserrat"/>
                <a:cs typeface="Montserrat"/>
                <a:sym typeface="Montserrat"/>
              </a:rPr>
              <a:t>Leadership/</a:t>
            </a:r>
            <a:endParaRPr b="1">
              <a:solidFill>
                <a:srgbClr val="D9D9D9"/>
              </a:solidFill>
              <a:latin typeface="Montserrat"/>
              <a:ea typeface="Montserrat"/>
              <a:cs typeface="Montserrat"/>
              <a:sym typeface="Montserrat"/>
            </a:endParaRPr>
          </a:p>
          <a:p>
            <a:pPr indent="0" lvl="0" marL="0" rtl="0" algn="l">
              <a:lnSpc>
                <a:spcPct val="115000"/>
              </a:lnSpc>
              <a:spcBef>
                <a:spcPts val="0"/>
              </a:spcBef>
              <a:spcAft>
                <a:spcPts val="0"/>
              </a:spcAft>
              <a:buNone/>
            </a:pPr>
            <a:r>
              <a:rPr b="1" lang="en">
                <a:solidFill>
                  <a:srgbClr val="D9D9D9"/>
                </a:solidFill>
                <a:latin typeface="Montserrat"/>
                <a:ea typeface="Montserrat"/>
                <a:cs typeface="Montserrat"/>
                <a:sym typeface="Montserrat"/>
              </a:rPr>
              <a:t>People</a:t>
            </a:r>
            <a:endParaRPr b="1">
              <a:solidFill>
                <a:srgbClr val="D9D9D9"/>
              </a:solidFill>
              <a:latin typeface="Montserrat"/>
              <a:ea typeface="Montserrat"/>
              <a:cs typeface="Montserrat"/>
              <a:sym typeface="Montserrat"/>
            </a:endParaRPr>
          </a:p>
        </p:txBody>
      </p:sp>
      <p:sp>
        <p:nvSpPr>
          <p:cNvPr id="161" name="Google Shape;161;p29"/>
          <p:cNvSpPr txBox="1"/>
          <p:nvPr/>
        </p:nvSpPr>
        <p:spPr>
          <a:xfrm>
            <a:off x="4679500" y="2734898"/>
            <a:ext cx="1820100" cy="1496700"/>
          </a:xfrm>
          <a:prstGeom prst="rect">
            <a:avLst/>
          </a:prstGeom>
          <a:noFill/>
          <a:ln>
            <a:noFill/>
          </a:ln>
        </p:spPr>
        <p:txBody>
          <a:bodyPr anchorCtr="0" anchor="t" bIns="91425" lIns="91425" spcFirstLastPara="1" rIns="91425" wrap="square" tIns="91425">
            <a:noAutofit/>
          </a:bodyPr>
          <a:lstStyle/>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Coaching yourself and others</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Stakeholder Management</a:t>
            </a:r>
            <a:endParaRPr sz="1200">
              <a:solidFill>
                <a:srgbClr val="D9D9D9"/>
              </a:solidFill>
              <a:latin typeface="Montserrat"/>
              <a:ea typeface="Montserrat"/>
              <a:cs typeface="Montserrat"/>
              <a:sym typeface="Montserrat"/>
            </a:endParaRPr>
          </a:p>
          <a:p>
            <a:pPr indent="0" lvl="0" marL="457200" rtl="0" algn="l">
              <a:lnSpc>
                <a:spcPct val="115000"/>
              </a:lnSpc>
              <a:spcBef>
                <a:spcPts val="0"/>
              </a:spcBef>
              <a:spcAft>
                <a:spcPts val="0"/>
              </a:spcAft>
              <a:buNone/>
            </a:pPr>
            <a:r>
              <a:t/>
            </a:r>
            <a:endParaRPr sz="1200">
              <a:solidFill>
                <a:srgbClr val="D9D9D9"/>
              </a:solidFill>
              <a:latin typeface="Montserrat"/>
              <a:ea typeface="Montserrat"/>
              <a:cs typeface="Montserrat"/>
              <a:sym typeface="Montserrat"/>
            </a:endParaRPr>
          </a:p>
        </p:txBody>
      </p:sp>
      <p:sp>
        <p:nvSpPr>
          <p:cNvPr id="162" name="Google Shape;162;p29"/>
          <p:cNvSpPr txBox="1"/>
          <p:nvPr/>
        </p:nvSpPr>
        <p:spPr>
          <a:xfrm>
            <a:off x="6606103" y="2114550"/>
            <a:ext cx="1567200" cy="50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D9D9D9"/>
                </a:solidFill>
                <a:latin typeface="Montserrat"/>
                <a:ea typeface="Montserrat"/>
                <a:cs typeface="Montserrat"/>
                <a:sym typeface="Montserrat"/>
              </a:rPr>
              <a:t>Customer/</a:t>
            </a:r>
            <a:endParaRPr b="1">
              <a:solidFill>
                <a:srgbClr val="D9D9D9"/>
              </a:solidFill>
              <a:latin typeface="Montserrat"/>
              <a:ea typeface="Montserrat"/>
              <a:cs typeface="Montserrat"/>
              <a:sym typeface="Montserrat"/>
            </a:endParaRPr>
          </a:p>
          <a:p>
            <a:pPr indent="0" lvl="0" marL="0" rtl="0" algn="l">
              <a:lnSpc>
                <a:spcPct val="115000"/>
              </a:lnSpc>
              <a:spcBef>
                <a:spcPts val="0"/>
              </a:spcBef>
              <a:spcAft>
                <a:spcPts val="0"/>
              </a:spcAft>
              <a:buNone/>
            </a:pPr>
            <a:r>
              <a:rPr b="1" lang="en">
                <a:solidFill>
                  <a:srgbClr val="D9D9D9"/>
                </a:solidFill>
                <a:latin typeface="Montserrat"/>
                <a:ea typeface="Montserrat"/>
                <a:cs typeface="Montserrat"/>
                <a:sym typeface="Montserrat"/>
              </a:rPr>
              <a:t>Strategic</a:t>
            </a:r>
            <a:endParaRPr b="1">
              <a:solidFill>
                <a:srgbClr val="D9D9D9"/>
              </a:solidFill>
              <a:latin typeface="Montserrat"/>
              <a:ea typeface="Montserrat"/>
              <a:cs typeface="Montserrat"/>
              <a:sym typeface="Montserrat"/>
            </a:endParaRPr>
          </a:p>
        </p:txBody>
      </p:sp>
      <p:sp>
        <p:nvSpPr>
          <p:cNvPr id="163" name="Google Shape;163;p29"/>
          <p:cNvSpPr txBox="1"/>
          <p:nvPr/>
        </p:nvSpPr>
        <p:spPr>
          <a:xfrm>
            <a:off x="6606100" y="2734898"/>
            <a:ext cx="1820100" cy="1496700"/>
          </a:xfrm>
          <a:prstGeom prst="rect">
            <a:avLst/>
          </a:prstGeom>
          <a:noFill/>
          <a:ln>
            <a:noFill/>
          </a:ln>
        </p:spPr>
        <p:txBody>
          <a:bodyPr anchorCtr="0" anchor="t" bIns="91425" lIns="91425" spcFirstLastPara="1" rIns="91425" wrap="square" tIns="91425">
            <a:noAutofit/>
          </a:bodyPr>
          <a:lstStyle/>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Effective Communication	</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Empathetic Collaboration</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Problem solving</a:t>
            </a:r>
            <a:endParaRPr sz="1200">
              <a:solidFill>
                <a:srgbClr val="D9D9D9"/>
              </a:solidFill>
              <a:latin typeface="Montserrat"/>
              <a:ea typeface="Montserrat"/>
              <a:cs typeface="Montserrat"/>
              <a:sym typeface="Montserrat"/>
            </a:endParaRPr>
          </a:p>
          <a:p>
            <a:pPr indent="-167640" lvl="0" marL="182880" rtl="0" algn="l">
              <a:lnSpc>
                <a:spcPct val="115000"/>
              </a:lnSpc>
              <a:spcBef>
                <a:spcPts val="0"/>
              </a:spcBef>
              <a:spcAft>
                <a:spcPts val="0"/>
              </a:spcAft>
              <a:buClr>
                <a:srgbClr val="D9D9D9"/>
              </a:buClr>
              <a:buSzPts val="1200"/>
              <a:buFont typeface="Montserrat"/>
              <a:buChar char="●"/>
            </a:pPr>
            <a:r>
              <a:rPr lang="en" sz="1200">
                <a:solidFill>
                  <a:srgbClr val="D9D9D9"/>
                </a:solidFill>
                <a:latin typeface="Montserrat"/>
                <a:ea typeface="Montserrat"/>
                <a:cs typeface="Montserrat"/>
                <a:sym typeface="Montserrat"/>
              </a:rPr>
              <a:t>Consulting</a:t>
            </a:r>
            <a:endParaRPr sz="1200">
              <a:solidFill>
                <a:srgbClr val="D9D9D9"/>
              </a:solidFill>
              <a:latin typeface="Montserrat"/>
              <a:ea typeface="Montserrat"/>
              <a:cs typeface="Montserrat"/>
              <a:sym typeface="Montserrat"/>
            </a:endParaRPr>
          </a:p>
        </p:txBody>
      </p:sp>
      <p:sp>
        <p:nvSpPr>
          <p:cNvPr id="164" name="Google Shape;164;p29"/>
          <p:cNvSpPr txBox="1"/>
          <p:nvPr/>
        </p:nvSpPr>
        <p:spPr>
          <a:xfrm>
            <a:off x="778994" y="2114550"/>
            <a:ext cx="1567200" cy="50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33475B"/>
                </a:solidFill>
                <a:latin typeface="Montserrat"/>
                <a:ea typeface="Montserrat"/>
                <a:cs typeface="Montserrat"/>
                <a:sym typeface="Montserrat"/>
              </a:rPr>
              <a:t>Technical</a:t>
            </a:r>
            <a:endParaRPr b="1">
              <a:solidFill>
                <a:srgbClr val="33475B"/>
              </a:solidFill>
              <a:latin typeface="Montserrat"/>
              <a:ea typeface="Montserrat"/>
              <a:cs typeface="Montserrat"/>
              <a:sym typeface="Montserrat"/>
            </a:endParaRPr>
          </a:p>
        </p:txBody>
      </p:sp>
      <p:sp>
        <p:nvSpPr>
          <p:cNvPr id="165" name="Google Shape;165;p29"/>
          <p:cNvSpPr txBox="1"/>
          <p:nvPr/>
        </p:nvSpPr>
        <p:spPr>
          <a:xfrm>
            <a:off x="779000" y="1112063"/>
            <a:ext cx="993300" cy="95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4800">
                <a:solidFill>
                  <a:srgbClr val="333333"/>
                </a:solidFill>
              </a:rPr>
              <a:t>💻️</a:t>
            </a:r>
            <a:endParaRPr sz="4800">
              <a:solidFill>
                <a:srgbClr val="333333"/>
              </a:solidFill>
            </a:endParaRPr>
          </a:p>
        </p:txBody>
      </p:sp>
      <p:sp>
        <p:nvSpPr>
          <p:cNvPr id="166" name="Google Shape;166;p29"/>
          <p:cNvSpPr txBox="1"/>
          <p:nvPr/>
        </p:nvSpPr>
        <p:spPr>
          <a:xfrm>
            <a:off x="2729244" y="2114550"/>
            <a:ext cx="1567200" cy="50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1" lang="en">
                <a:solidFill>
                  <a:srgbClr val="33475B"/>
                </a:solidFill>
                <a:latin typeface="Montserrat"/>
                <a:ea typeface="Montserrat"/>
                <a:cs typeface="Montserrat"/>
                <a:sym typeface="Montserrat"/>
              </a:rPr>
              <a:t>Operational</a:t>
            </a:r>
            <a:endParaRPr b="1">
              <a:solidFill>
                <a:srgbClr val="33475B"/>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b="1">
              <a:solidFill>
                <a:srgbClr val="33475B"/>
              </a:solidFill>
              <a:latin typeface="Montserrat"/>
              <a:ea typeface="Montserrat"/>
              <a:cs typeface="Montserrat"/>
              <a:sym typeface="Montserrat"/>
            </a:endParaRPr>
          </a:p>
        </p:txBody>
      </p:sp>
      <p:sp>
        <p:nvSpPr>
          <p:cNvPr id="167" name="Google Shape;167;p29"/>
          <p:cNvSpPr txBox="1"/>
          <p:nvPr/>
        </p:nvSpPr>
        <p:spPr>
          <a:xfrm>
            <a:off x="2729250" y="1112063"/>
            <a:ext cx="993300" cy="95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4800">
                <a:solidFill>
                  <a:srgbClr val="333333"/>
                </a:solidFill>
              </a:rPr>
              <a:t>⚙️</a:t>
            </a:r>
            <a:endParaRPr sz="4800">
              <a:latin typeface="Avenir"/>
              <a:ea typeface="Avenir"/>
              <a:cs typeface="Avenir"/>
              <a:sym typeface="Aveni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0"/>
          <p:cNvSpPr txBox="1"/>
          <p:nvPr/>
        </p:nvSpPr>
        <p:spPr>
          <a:xfrm>
            <a:off x="1244125" y="2352300"/>
            <a:ext cx="2485800" cy="438900"/>
          </a:xfrm>
          <a:prstGeom prst="rect">
            <a:avLst/>
          </a:prstGeom>
          <a:noFill/>
          <a:ln>
            <a:noFill/>
          </a:ln>
        </p:spPr>
        <p:txBody>
          <a:bodyPr anchorCtr="0" anchor="t" bIns="0" lIns="0" spcFirstLastPara="1" rIns="0" wrap="square" tIns="0">
            <a:noAutofit/>
          </a:bodyPr>
          <a:lstStyle/>
          <a:p>
            <a:pPr indent="0" lvl="0" marL="0" marR="0" rtl="0" algn="ctr">
              <a:lnSpc>
                <a:spcPct val="121052"/>
              </a:lnSpc>
              <a:spcBef>
                <a:spcPts val="0"/>
              </a:spcBef>
              <a:spcAft>
                <a:spcPts val="0"/>
              </a:spcAft>
              <a:buNone/>
            </a:pPr>
            <a:r>
              <a:rPr b="1" lang="en" sz="3100">
                <a:solidFill>
                  <a:srgbClr val="2C2D2C"/>
                </a:solidFill>
                <a:latin typeface="Montserrat"/>
                <a:ea typeface="Montserrat"/>
                <a:cs typeface="Montserrat"/>
                <a:sym typeface="Montserrat"/>
              </a:rPr>
              <a:t>Agenda</a:t>
            </a:r>
            <a:endParaRPr b="1" i="0" sz="7300" u="none" cap="none" strike="noStrike">
              <a:solidFill>
                <a:srgbClr val="000000"/>
              </a:solidFill>
              <a:latin typeface="Montserrat"/>
              <a:ea typeface="Montserrat"/>
              <a:cs typeface="Montserrat"/>
              <a:sym typeface="Montserrat"/>
            </a:endParaRPr>
          </a:p>
        </p:txBody>
      </p:sp>
      <p:sp>
        <p:nvSpPr>
          <p:cNvPr id="173" name="Google Shape;173;p30"/>
          <p:cNvSpPr txBox="1"/>
          <p:nvPr/>
        </p:nvSpPr>
        <p:spPr>
          <a:xfrm>
            <a:off x="4080863" y="1802250"/>
            <a:ext cx="3819000" cy="1539000"/>
          </a:xfrm>
          <a:prstGeom prst="rect">
            <a:avLst/>
          </a:prstGeom>
          <a:noFill/>
          <a:ln>
            <a:noFill/>
          </a:ln>
        </p:spPr>
        <p:txBody>
          <a:bodyPr anchorCtr="0" anchor="t" bIns="0" lIns="0" spcFirstLastPara="1" rIns="0" wrap="square" tIns="0">
            <a:noAutofit/>
          </a:bodyPr>
          <a:lstStyle/>
          <a:p>
            <a:pPr indent="0" lvl="0" marL="0" marR="0" rtl="0" algn="ctr">
              <a:lnSpc>
                <a:spcPct val="121052"/>
              </a:lnSpc>
              <a:spcBef>
                <a:spcPts val="0"/>
              </a:spcBef>
              <a:spcAft>
                <a:spcPts val="0"/>
              </a:spcAft>
              <a:buNone/>
            </a:pPr>
            <a:r>
              <a:rPr lang="en" sz="2000">
                <a:solidFill>
                  <a:srgbClr val="2C2D2C"/>
                </a:solidFill>
                <a:latin typeface="Montserrat"/>
                <a:ea typeface="Montserrat"/>
                <a:cs typeface="Montserrat"/>
                <a:sym typeface="Montserrat"/>
              </a:rPr>
              <a:t>The Design Framework</a:t>
            </a:r>
            <a:endParaRPr sz="2000">
              <a:solidFill>
                <a:srgbClr val="2C2D2C"/>
              </a:solidFill>
              <a:latin typeface="Montserrat"/>
              <a:ea typeface="Montserrat"/>
              <a:cs typeface="Montserrat"/>
              <a:sym typeface="Montserrat"/>
            </a:endParaRPr>
          </a:p>
          <a:p>
            <a:pPr indent="0" lvl="0" marL="0" marR="0" rtl="0" algn="ctr">
              <a:lnSpc>
                <a:spcPct val="121052"/>
              </a:lnSpc>
              <a:spcBef>
                <a:spcPts val="0"/>
              </a:spcBef>
              <a:spcAft>
                <a:spcPts val="0"/>
              </a:spcAft>
              <a:buNone/>
            </a:pPr>
            <a:r>
              <a:rPr lang="en" sz="2000">
                <a:solidFill>
                  <a:srgbClr val="2C2D2C"/>
                </a:solidFill>
                <a:latin typeface="Montserrat"/>
                <a:ea typeface="Montserrat"/>
                <a:cs typeface="Montserrat"/>
                <a:sym typeface="Montserrat"/>
              </a:rPr>
              <a:t>Troubleshooting on Browser</a:t>
            </a:r>
            <a:endParaRPr sz="2000">
              <a:solidFill>
                <a:srgbClr val="2C2D2C"/>
              </a:solidFill>
              <a:latin typeface="Montserrat"/>
              <a:ea typeface="Montserrat"/>
              <a:cs typeface="Montserrat"/>
              <a:sym typeface="Montserrat"/>
            </a:endParaRPr>
          </a:p>
          <a:p>
            <a:pPr indent="0" lvl="0" marL="0" marR="0" rtl="0" algn="ctr">
              <a:lnSpc>
                <a:spcPct val="121052"/>
              </a:lnSpc>
              <a:spcBef>
                <a:spcPts val="0"/>
              </a:spcBef>
              <a:spcAft>
                <a:spcPts val="0"/>
              </a:spcAft>
              <a:buNone/>
            </a:pPr>
            <a:r>
              <a:rPr lang="en" sz="2000">
                <a:solidFill>
                  <a:srgbClr val="2C2D2C"/>
                </a:solidFill>
                <a:latin typeface="Montserrat"/>
                <a:ea typeface="Montserrat"/>
                <a:cs typeface="Montserrat"/>
                <a:sym typeface="Montserrat"/>
              </a:rPr>
              <a:t>Troubleshooting on CMS</a:t>
            </a:r>
            <a:endParaRPr sz="2000">
              <a:solidFill>
                <a:srgbClr val="2C2D2C"/>
              </a:solidFill>
              <a:latin typeface="Montserrat"/>
              <a:ea typeface="Montserrat"/>
              <a:cs typeface="Montserrat"/>
              <a:sym typeface="Montserrat"/>
            </a:endParaRPr>
          </a:p>
          <a:p>
            <a:pPr indent="0" lvl="0" marL="0" marR="0" rtl="0" algn="ctr">
              <a:lnSpc>
                <a:spcPct val="121052"/>
              </a:lnSpc>
              <a:spcBef>
                <a:spcPts val="0"/>
              </a:spcBef>
              <a:spcAft>
                <a:spcPts val="0"/>
              </a:spcAft>
              <a:buNone/>
            </a:pPr>
            <a:r>
              <a:rPr lang="en" sz="2000">
                <a:solidFill>
                  <a:srgbClr val="2C2D2C"/>
                </a:solidFill>
                <a:latin typeface="Montserrat"/>
                <a:ea typeface="Montserrat"/>
                <a:cs typeface="Montserrat"/>
                <a:sym typeface="Montserrat"/>
              </a:rPr>
              <a:t>Setting Expectations</a:t>
            </a:r>
            <a:endParaRPr sz="2000">
              <a:solidFill>
                <a:srgbClr val="2C2D2C"/>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1"/>
          <p:cNvSpPr txBox="1"/>
          <p:nvPr/>
        </p:nvSpPr>
        <p:spPr>
          <a:xfrm>
            <a:off x="2227425" y="2352300"/>
            <a:ext cx="4689300" cy="438900"/>
          </a:xfrm>
          <a:prstGeom prst="rect">
            <a:avLst/>
          </a:prstGeom>
          <a:noFill/>
          <a:ln>
            <a:noFill/>
          </a:ln>
        </p:spPr>
        <p:txBody>
          <a:bodyPr anchorCtr="0" anchor="t" bIns="0" lIns="0" spcFirstLastPara="1" rIns="0" wrap="square" tIns="0">
            <a:noAutofit/>
          </a:bodyPr>
          <a:lstStyle/>
          <a:p>
            <a:pPr indent="0" lvl="0" marL="0" marR="0" rtl="0" algn="ctr">
              <a:lnSpc>
                <a:spcPct val="121052"/>
              </a:lnSpc>
              <a:spcBef>
                <a:spcPts val="0"/>
              </a:spcBef>
              <a:spcAft>
                <a:spcPts val="0"/>
              </a:spcAft>
              <a:buNone/>
            </a:pPr>
            <a:r>
              <a:rPr b="1" lang="en" sz="3100">
                <a:solidFill>
                  <a:srgbClr val="2C2D2C"/>
                </a:solidFill>
                <a:latin typeface="Montserrat"/>
                <a:ea typeface="Montserrat"/>
                <a:cs typeface="Montserrat"/>
                <a:sym typeface="Montserrat"/>
              </a:rPr>
              <a:t>Let’s get started!</a:t>
            </a:r>
            <a:endParaRPr b="1" i="0" sz="7300" u="none" cap="none" strike="noStrike">
              <a:solidFill>
                <a:srgbClr val="000000"/>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